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69" r:id="rId4"/>
  </p:sldMasterIdLst>
  <p:notesMasterIdLst>
    <p:notesMasterId r:id="rId10"/>
  </p:notesMasterIdLst>
  <p:handoutMasterIdLst>
    <p:handoutMasterId r:id="rId11"/>
  </p:handoutMasterIdLst>
  <p:sldIdLst>
    <p:sldId id="256" r:id="rId5"/>
    <p:sldId id="265" r:id="rId6"/>
    <p:sldId id="262" r:id="rId7"/>
    <p:sldId id="267" r:id="rId8"/>
    <p:sldId id="260" r:id="rId9"/>
  </p:sldIdLst>
  <p:sldSz cx="12192000" cy="6858000"/>
  <p:notesSz cx="6858000" cy="9144000"/>
  <p:defaultTextStyle>
    <a:defPPr rtl="0">
      <a:defRPr lang="cs-cz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8" autoAdjust="0"/>
    <p:restoredTop sz="94660"/>
  </p:normalViewPr>
  <p:slideViewPr>
    <p:cSldViewPr snapToGrid="0">
      <p:cViewPr varScale="1">
        <p:scale>
          <a:sx n="96" d="100"/>
          <a:sy n="96" d="100"/>
        </p:scale>
        <p:origin x="84" y="3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394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hyperlink" Target="mailto:sivakova@psu.cas.cz" TargetMode="External"/><Relationship Id="rId2" Type="http://schemas.openxmlformats.org/officeDocument/2006/relationships/hyperlink" Target="mailto:hamadova@psu.cas.cz" TargetMode="External"/><Relationship Id="rId1" Type="http://schemas.openxmlformats.org/officeDocument/2006/relationships/hyperlink" Target="mailto:ivona@psu.cas.cz" TargetMode="External"/><Relationship Id="rId4" Type="http://schemas.openxmlformats.org/officeDocument/2006/relationships/hyperlink" Target="mailto:koutna@psu.cas.cz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hyperlink" Target="mailto:sivakova@psu.cas.cz" TargetMode="External"/><Relationship Id="rId2" Type="http://schemas.openxmlformats.org/officeDocument/2006/relationships/hyperlink" Target="mailto:hamadova@psu.cas.cz" TargetMode="External"/><Relationship Id="rId1" Type="http://schemas.openxmlformats.org/officeDocument/2006/relationships/hyperlink" Target="mailto:ivona@psu.cas.cz" TargetMode="External"/><Relationship Id="rId4" Type="http://schemas.openxmlformats.org/officeDocument/2006/relationships/hyperlink" Target="mailto:koutna@psu.cas.cz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2A11533-C37E-42B0-B4A5-4305EAB7D929}" type="doc">
      <dgm:prSet loTypeId="urn:microsoft.com/office/officeart/2016/7/layout/RepeatingBendingProcessNew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6E94B14-F1BF-4A9C-B736-4C8AD5ED5C81}">
      <dgm:prSet/>
      <dgm:spPr/>
      <dgm:t>
        <a:bodyPr/>
        <a:lstStyle/>
        <a:p>
          <a:r>
            <a:rPr lang="en-US"/>
            <a:t>Before starting work on the project proposal, brief your department </a:t>
          </a:r>
          <a:r>
            <a:rPr lang="cs-CZ"/>
            <a:t>/</a:t>
          </a:r>
          <a:r>
            <a:rPr lang="en-US"/>
            <a:t> team leader
</a:t>
          </a:r>
        </a:p>
      </dgm:t>
    </dgm:pt>
    <dgm:pt modelId="{CAE6ECC2-ECC2-453D-B169-4E04788FE60E}" type="parTrans" cxnId="{BEE30488-1439-44E4-B968-68DAB809EB1F}">
      <dgm:prSet/>
      <dgm:spPr/>
      <dgm:t>
        <a:bodyPr/>
        <a:lstStyle/>
        <a:p>
          <a:endParaRPr lang="en-US" sz="2000"/>
        </a:p>
      </dgm:t>
    </dgm:pt>
    <dgm:pt modelId="{972F8DCD-D09C-4A09-8EB1-8C368F258277}" type="sibTrans" cxnId="{BEE30488-1439-44E4-B968-68DAB809EB1F}">
      <dgm:prSet/>
      <dgm:spPr/>
      <dgm:t>
        <a:bodyPr/>
        <a:lstStyle/>
        <a:p>
          <a:endParaRPr lang="en-US"/>
        </a:p>
      </dgm:t>
    </dgm:pt>
    <dgm:pt modelId="{8E2CDD04-1D72-46A3-B2D4-EBF18B754C37}">
      <dgm:prSet/>
      <dgm:spPr/>
      <dgm:t>
        <a:bodyPr/>
        <a:lstStyle/>
        <a:p>
          <a:pPr>
            <a:buNone/>
          </a:pPr>
          <a:r>
            <a:rPr lang="en-US"/>
            <a:t>Collaborate on planning staff costs and project expenses during the preparation</a:t>
          </a:r>
        </a:p>
      </dgm:t>
    </dgm:pt>
    <dgm:pt modelId="{7B26C253-183E-484C-83A2-278483EB315F}" type="parTrans" cxnId="{382D777F-5582-4612-BF5D-958F71A2D2C9}">
      <dgm:prSet/>
      <dgm:spPr/>
      <dgm:t>
        <a:bodyPr/>
        <a:lstStyle/>
        <a:p>
          <a:endParaRPr lang="en-US" sz="2000"/>
        </a:p>
      </dgm:t>
    </dgm:pt>
    <dgm:pt modelId="{4015731C-21EF-49D4-B023-83E62F66B947}" type="sibTrans" cxnId="{382D777F-5582-4612-BF5D-958F71A2D2C9}">
      <dgm:prSet/>
      <dgm:spPr/>
      <dgm:t>
        <a:bodyPr/>
        <a:lstStyle/>
        <a:p>
          <a:endParaRPr lang="en-US"/>
        </a:p>
      </dgm:t>
    </dgm:pt>
    <dgm:pt modelId="{7E84D286-22AB-45C5-8FAF-B6F33A5792D1}">
      <dgm:prSet/>
      <dgm:spPr/>
      <dgm:t>
        <a:bodyPr/>
        <a:lstStyle/>
        <a:p>
          <a:r>
            <a:rPr lang="cs-CZ"/>
            <a:t> Ivona Kubíková, DiS. </a:t>
          </a:r>
          <a:r>
            <a:rPr lang="cs-CZ">
              <a:hlinkClick xmlns:r="http://schemas.openxmlformats.org/officeDocument/2006/relationships" r:id="rId1"/>
            </a:rPr>
            <a:t>ivona@psu.cas.cz</a:t>
          </a:r>
          <a:endParaRPr lang="en-US"/>
        </a:p>
      </dgm:t>
    </dgm:pt>
    <dgm:pt modelId="{3D4D368E-D51C-4B84-AC3E-AEF684DF22E3}" type="parTrans" cxnId="{5E9F6971-0241-453B-8F33-DD6493301B0E}">
      <dgm:prSet/>
      <dgm:spPr/>
      <dgm:t>
        <a:bodyPr/>
        <a:lstStyle/>
        <a:p>
          <a:endParaRPr lang="en-US" sz="2000"/>
        </a:p>
      </dgm:t>
    </dgm:pt>
    <dgm:pt modelId="{373EA577-6E7E-4F1B-A6A6-007F8B8D8311}" type="sibTrans" cxnId="{5E9F6971-0241-453B-8F33-DD6493301B0E}">
      <dgm:prSet/>
      <dgm:spPr/>
      <dgm:t>
        <a:bodyPr/>
        <a:lstStyle/>
        <a:p>
          <a:endParaRPr lang="en-US"/>
        </a:p>
      </dgm:t>
    </dgm:pt>
    <dgm:pt modelId="{62E67A36-8BEA-438A-B3AD-137DFD450D50}">
      <dgm:prSet/>
      <dgm:spPr/>
      <dgm:t>
        <a:bodyPr/>
        <a:lstStyle/>
        <a:p>
          <a:r>
            <a:rPr lang="cs-CZ"/>
            <a:t>Ing. Ivana Hamadová, </a:t>
          </a:r>
          <a:r>
            <a:rPr lang="cs-CZ">
              <a:hlinkClick xmlns:r="http://schemas.openxmlformats.org/officeDocument/2006/relationships" r:id="rId2"/>
            </a:rPr>
            <a:t>hamadova@psu.cas.cz</a:t>
          </a:r>
          <a:endParaRPr lang="cs-CZ"/>
        </a:p>
        <a:p>
          <a:r>
            <a:rPr lang="cs-CZ"/>
            <a:t>Mgr. Zuzana Siváková, </a:t>
          </a:r>
          <a:r>
            <a:rPr lang="cs-CZ">
              <a:hlinkClick xmlns:r="http://schemas.openxmlformats.org/officeDocument/2006/relationships" r:id="rId3"/>
            </a:rPr>
            <a:t>sivakova@psu.cas.cz</a:t>
          </a:r>
          <a:endParaRPr lang="en-US"/>
        </a:p>
      </dgm:t>
    </dgm:pt>
    <dgm:pt modelId="{A7ED84EA-8C81-44BA-ACE8-8D49CD96F866}" type="parTrans" cxnId="{EFC28EF6-EF08-4187-972A-63E1884A6315}">
      <dgm:prSet/>
      <dgm:spPr/>
      <dgm:t>
        <a:bodyPr/>
        <a:lstStyle/>
        <a:p>
          <a:endParaRPr lang="en-US" sz="2000"/>
        </a:p>
      </dgm:t>
    </dgm:pt>
    <dgm:pt modelId="{2F6A37ED-CEB3-4E9C-8B43-7E810B63E9E6}" type="sibTrans" cxnId="{EFC28EF6-EF08-4187-972A-63E1884A6315}">
      <dgm:prSet/>
      <dgm:spPr/>
      <dgm:t>
        <a:bodyPr/>
        <a:lstStyle/>
        <a:p>
          <a:endParaRPr lang="en-US"/>
        </a:p>
      </dgm:t>
    </dgm:pt>
    <dgm:pt modelId="{541D780F-383C-4B58-9312-2FE428C9BF3E}">
      <dgm:prSet/>
      <dgm:spPr/>
      <dgm:t>
        <a:bodyPr/>
        <a:lstStyle/>
        <a:p>
          <a:r>
            <a:rPr lang="cs-CZ"/>
            <a:t>Make</a:t>
          </a:r>
          <a:r>
            <a:rPr lang="en-US"/>
            <a:t> access to project systems </a:t>
          </a:r>
          <a:r>
            <a:rPr lang="cs-CZ"/>
            <a:t>GRIS (GA ČR) / ISTA (TA ČR) for</a:t>
          </a:r>
          <a:r>
            <a:rPr lang="en-US"/>
            <a:t> authorized persons</a:t>
          </a:r>
          <a:r>
            <a:rPr lang="cs-CZ"/>
            <a:t> </a:t>
          </a:r>
          <a:br>
            <a:rPr lang="cs-CZ"/>
          </a:br>
          <a:r>
            <a:rPr lang="cs-CZ"/>
            <a:t>(I. Kubíková, Project department)</a:t>
          </a:r>
          <a:endParaRPr lang="en-US"/>
        </a:p>
      </dgm:t>
    </dgm:pt>
    <dgm:pt modelId="{6996B537-5A89-4730-91A4-30A8DACBAAD3}" type="parTrans" cxnId="{91A35DBC-0676-49CF-ACCB-257534B0041C}">
      <dgm:prSet/>
      <dgm:spPr/>
      <dgm:t>
        <a:bodyPr/>
        <a:lstStyle/>
        <a:p>
          <a:endParaRPr lang="en-US" sz="2000"/>
        </a:p>
      </dgm:t>
    </dgm:pt>
    <dgm:pt modelId="{76D900FE-6230-4963-B242-3C12F44BCBC5}" type="sibTrans" cxnId="{91A35DBC-0676-49CF-ACCB-257534B0041C}">
      <dgm:prSet/>
      <dgm:spPr/>
      <dgm:t>
        <a:bodyPr/>
        <a:lstStyle/>
        <a:p>
          <a:endParaRPr lang="en-US"/>
        </a:p>
      </dgm:t>
    </dgm:pt>
    <dgm:pt modelId="{7CD2970E-96C9-4FD4-B142-210097D6AFD7}">
      <dgm:prSet/>
      <dgm:spPr/>
      <dgm:t>
        <a:bodyPr/>
        <a:lstStyle/>
        <a:p>
          <a:r>
            <a:rPr lang="en-US"/>
            <a:t>Consider the approval of the Ethics Committee (Secretary Mgr. V. Koutná, </a:t>
          </a:r>
          <a:r>
            <a:rPr lang="cs-CZ">
              <a:hlinkClick xmlns:r="http://schemas.openxmlformats.org/officeDocument/2006/relationships" r:id="rId4"/>
            </a:rPr>
            <a:t>koutna@psu.cas.cz</a:t>
          </a:r>
          <a:r>
            <a:rPr lang="cs-CZ"/>
            <a:t>)</a:t>
          </a:r>
        </a:p>
        <a:p>
          <a:r>
            <a:rPr lang="cs-CZ"/>
            <a:t>Documentation on Intranet</a:t>
          </a:r>
          <a:endParaRPr lang="en-US"/>
        </a:p>
      </dgm:t>
    </dgm:pt>
    <dgm:pt modelId="{98700E38-3C6C-48AF-BFCF-AB3BA28EF721}" type="parTrans" cxnId="{DC676E91-3E8F-4412-8A7D-2A60EDC5A27D}">
      <dgm:prSet/>
      <dgm:spPr/>
      <dgm:t>
        <a:bodyPr/>
        <a:lstStyle/>
        <a:p>
          <a:endParaRPr lang="en-US" sz="2000"/>
        </a:p>
      </dgm:t>
    </dgm:pt>
    <dgm:pt modelId="{303F8A6D-C8C0-4F41-8FA6-01BAFB99E827}" type="sibTrans" cxnId="{DC676E91-3E8F-4412-8A7D-2A60EDC5A27D}">
      <dgm:prSet/>
      <dgm:spPr/>
      <dgm:t>
        <a:bodyPr/>
        <a:lstStyle/>
        <a:p>
          <a:endParaRPr lang="en-US"/>
        </a:p>
      </dgm:t>
    </dgm:pt>
    <dgm:pt modelId="{230E99BD-1D19-4E8C-B0DD-AFACEA58E1C3}">
      <dgm:prSet/>
      <dgm:spPr/>
      <dgm:t>
        <a:bodyPr/>
        <a:lstStyle/>
        <a:p>
          <a:r>
            <a:rPr lang="cs-CZ"/>
            <a:t>S</a:t>
          </a:r>
          <a:r>
            <a:rPr lang="en-US"/>
            <a:t>ubmitting the project proposal to the Institut</a:t>
          </a:r>
          <a:r>
            <a:rPr lang="cs-CZ"/>
            <a:t>ional</a:t>
          </a:r>
          <a:r>
            <a:rPr lang="en-US"/>
            <a:t> Board</a:t>
          </a:r>
          <a:r>
            <a:rPr lang="cs-CZ"/>
            <a:t>, see below</a:t>
          </a:r>
          <a:endParaRPr lang="en-US"/>
        </a:p>
      </dgm:t>
    </dgm:pt>
    <dgm:pt modelId="{DA6812C6-A4D3-49BA-9BB9-0E9906DB7E6E}" type="parTrans" cxnId="{12C127CC-F4E7-4836-A82A-505001161E3F}">
      <dgm:prSet/>
      <dgm:spPr/>
      <dgm:t>
        <a:bodyPr/>
        <a:lstStyle/>
        <a:p>
          <a:endParaRPr lang="en-US" sz="2000"/>
        </a:p>
      </dgm:t>
    </dgm:pt>
    <dgm:pt modelId="{598CD3F1-D953-4F87-B387-066BFCC8950B}" type="sibTrans" cxnId="{12C127CC-F4E7-4836-A82A-505001161E3F}">
      <dgm:prSet/>
      <dgm:spPr/>
      <dgm:t>
        <a:bodyPr/>
        <a:lstStyle/>
        <a:p>
          <a:endParaRPr lang="en-US"/>
        </a:p>
      </dgm:t>
    </dgm:pt>
    <dgm:pt modelId="{51647265-E7BC-4BB4-9AD8-BED0BA1E38D6}">
      <dgm:prSet/>
      <dgm:spPr/>
      <dgm:t>
        <a:bodyPr/>
        <a:lstStyle/>
        <a:p>
          <a:r>
            <a:rPr lang="cs-CZ" dirty="0" err="1"/>
            <a:t>Sending</a:t>
          </a:r>
          <a:r>
            <a:rPr lang="cs-CZ" dirty="0"/>
            <a:t> </a:t>
          </a:r>
          <a:r>
            <a:rPr lang="cs-CZ" dirty="0" err="1"/>
            <a:t>the</a:t>
          </a:r>
          <a:r>
            <a:rPr lang="cs-CZ" dirty="0"/>
            <a:t> </a:t>
          </a:r>
          <a:r>
            <a:rPr lang="cs-CZ" dirty="0" err="1"/>
            <a:t>Proposal</a:t>
          </a:r>
          <a:r>
            <a:rPr lang="cs-CZ" dirty="0"/>
            <a:t> via to </a:t>
          </a:r>
          <a:r>
            <a:rPr lang="cs-CZ" dirty="0" err="1"/>
            <a:t>the</a:t>
          </a:r>
          <a:r>
            <a:rPr lang="cs-CZ" dirty="0"/>
            <a:t> data mailbox</a:t>
          </a:r>
          <a:r>
            <a:rPr lang="en-US" dirty="0"/>
            <a:t> in collaboration with </a:t>
          </a:r>
          <a:br>
            <a:rPr lang="cs-CZ" dirty="0"/>
          </a:br>
          <a:r>
            <a:rPr lang="cs-CZ" dirty="0"/>
            <a:t>I. Kubíková, </a:t>
          </a:r>
          <a:r>
            <a:rPr lang="cs-CZ" dirty="0">
              <a:hlinkClick xmlns:r="http://schemas.openxmlformats.org/officeDocument/2006/relationships" r:id="rId1"/>
            </a:rPr>
            <a:t>ivona@psu.cas.cz</a:t>
          </a:r>
          <a:r>
            <a:rPr lang="cs-CZ" dirty="0"/>
            <a:t>.</a:t>
          </a:r>
          <a:endParaRPr lang="en-US" dirty="0"/>
        </a:p>
      </dgm:t>
    </dgm:pt>
    <dgm:pt modelId="{2FC32579-8E02-4C24-A1A7-EE03341BCE22}" type="parTrans" cxnId="{AC9B273E-D94C-4E1F-A683-751451D7BCF5}">
      <dgm:prSet/>
      <dgm:spPr/>
      <dgm:t>
        <a:bodyPr/>
        <a:lstStyle/>
        <a:p>
          <a:endParaRPr lang="en-US" sz="2000"/>
        </a:p>
      </dgm:t>
    </dgm:pt>
    <dgm:pt modelId="{47DADC75-1D1F-458E-BA9C-AD5E3EC3A133}" type="sibTrans" cxnId="{AC9B273E-D94C-4E1F-A683-751451D7BCF5}">
      <dgm:prSet/>
      <dgm:spPr/>
      <dgm:t>
        <a:bodyPr/>
        <a:lstStyle/>
        <a:p>
          <a:endParaRPr lang="en-US"/>
        </a:p>
      </dgm:t>
    </dgm:pt>
    <dgm:pt modelId="{AE87B24F-6535-4A45-9357-BBD3728BBC54}">
      <dgm:prSet/>
      <dgm:spPr/>
      <dgm:t>
        <a:bodyPr/>
        <a:lstStyle/>
        <a:p>
          <a:pPr>
            <a:buNone/>
          </a:pPr>
          <a:r>
            <a:rPr lang="cs-CZ"/>
            <a:t>  Project department:</a:t>
          </a:r>
          <a:endParaRPr lang="en-US"/>
        </a:p>
      </dgm:t>
    </dgm:pt>
    <dgm:pt modelId="{F9D20056-745B-4F50-9D24-12005ADFA56E}" type="parTrans" cxnId="{12E26951-373F-4B8B-A6D6-E35D50C66337}">
      <dgm:prSet/>
      <dgm:spPr/>
      <dgm:t>
        <a:bodyPr/>
        <a:lstStyle/>
        <a:p>
          <a:endParaRPr lang="cs-CZ"/>
        </a:p>
      </dgm:t>
    </dgm:pt>
    <dgm:pt modelId="{A0508F53-C502-435A-AD31-53586DD1D8A3}" type="sibTrans" cxnId="{12E26951-373F-4B8B-A6D6-E35D50C66337}">
      <dgm:prSet/>
      <dgm:spPr/>
      <dgm:t>
        <a:bodyPr/>
        <a:lstStyle/>
        <a:p>
          <a:endParaRPr lang="cs-CZ"/>
        </a:p>
      </dgm:t>
    </dgm:pt>
    <dgm:pt modelId="{89EA127F-5F25-47D8-AD6D-2FAA43DFB22D}" type="pres">
      <dgm:prSet presAssocID="{B2A11533-C37E-42B0-B4A5-4305EAB7D929}" presName="Name0" presStyleCnt="0">
        <dgm:presLayoutVars>
          <dgm:dir/>
          <dgm:resizeHandles val="exact"/>
        </dgm:presLayoutVars>
      </dgm:prSet>
      <dgm:spPr/>
    </dgm:pt>
    <dgm:pt modelId="{FDB86182-646E-4592-AA18-2CAF81D01CAB}" type="pres">
      <dgm:prSet presAssocID="{36E94B14-F1BF-4A9C-B736-4C8AD5ED5C81}" presName="node" presStyleLbl="node1" presStyleIdx="0" presStyleCnt="6">
        <dgm:presLayoutVars>
          <dgm:bulletEnabled val="1"/>
        </dgm:presLayoutVars>
      </dgm:prSet>
      <dgm:spPr/>
    </dgm:pt>
    <dgm:pt modelId="{1BE79DB8-8D76-4CE8-94BF-2D4D42E1AAC3}" type="pres">
      <dgm:prSet presAssocID="{972F8DCD-D09C-4A09-8EB1-8C368F258277}" presName="sibTrans" presStyleLbl="sibTrans1D1" presStyleIdx="0" presStyleCnt="5"/>
      <dgm:spPr/>
    </dgm:pt>
    <dgm:pt modelId="{87FA735D-D659-48D0-8FD9-811B957F5861}" type="pres">
      <dgm:prSet presAssocID="{972F8DCD-D09C-4A09-8EB1-8C368F258277}" presName="connectorText" presStyleLbl="sibTrans1D1" presStyleIdx="0" presStyleCnt="5"/>
      <dgm:spPr/>
    </dgm:pt>
    <dgm:pt modelId="{8487FE38-1CA8-461E-8BE6-FDA0E597B841}" type="pres">
      <dgm:prSet presAssocID="{8E2CDD04-1D72-46A3-B2D4-EBF18B754C37}" presName="node" presStyleLbl="node1" presStyleIdx="1" presStyleCnt="6">
        <dgm:presLayoutVars>
          <dgm:bulletEnabled val="1"/>
        </dgm:presLayoutVars>
      </dgm:prSet>
      <dgm:spPr/>
    </dgm:pt>
    <dgm:pt modelId="{76564834-2740-4AF8-80CA-F00AC053F8F2}" type="pres">
      <dgm:prSet presAssocID="{4015731C-21EF-49D4-B023-83E62F66B947}" presName="sibTrans" presStyleLbl="sibTrans1D1" presStyleIdx="1" presStyleCnt="5"/>
      <dgm:spPr/>
    </dgm:pt>
    <dgm:pt modelId="{0E0D663B-3D7D-4C53-AAB5-F5FD2ABFBD04}" type="pres">
      <dgm:prSet presAssocID="{4015731C-21EF-49D4-B023-83E62F66B947}" presName="connectorText" presStyleLbl="sibTrans1D1" presStyleIdx="1" presStyleCnt="5"/>
      <dgm:spPr/>
    </dgm:pt>
    <dgm:pt modelId="{42A36E3B-AE21-4468-864C-2BA3B8513C47}" type="pres">
      <dgm:prSet presAssocID="{541D780F-383C-4B58-9312-2FE428C9BF3E}" presName="node" presStyleLbl="node1" presStyleIdx="2" presStyleCnt="6">
        <dgm:presLayoutVars>
          <dgm:bulletEnabled val="1"/>
        </dgm:presLayoutVars>
      </dgm:prSet>
      <dgm:spPr/>
    </dgm:pt>
    <dgm:pt modelId="{37B29272-8077-4BEE-98B1-1A16910417FA}" type="pres">
      <dgm:prSet presAssocID="{76D900FE-6230-4963-B242-3C12F44BCBC5}" presName="sibTrans" presStyleLbl="sibTrans1D1" presStyleIdx="2" presStyleCnt="5"/>
      <dgm:spPr/>
    </dgm:pt>
    <dgm:pt modelId="{D75C14D2-F4CA-4D2A-BECE-024F0F4B8CDF}" type="pres">
      <dgm:prSet presAssocID="{76D900FE-6230-4963-B242-3C12F44BCBC5}" presName="connectorText" presStyleLbl="sibTrans1D1" presStyleIdx="2" presStyleCnt="5"/>
      <dgm:spPr/>
    </dgm:pt>
    <dgm:pt modelId="{31BCFDB2-87C4-4985-BA92-58EB3E5C6455}" type="pres">
      <dgm:prSet presAssocID="{7CD2970E-96C9-4FD4-B142-210097D6AFD7}" presName="node" presStyleLbl="node1" presStyleIdx="3" presStyleCnt="6">
        <dgm:presLayoutVars>
          <dgm:bulletEnabled val="1"/>
        </dgm:presLayoutVars>
      </dgm:prSet>
      <dgm:spPr/>
    </dgm:pt>
    <dgm:pt modelId="{CCB5251B-F3CD-4D01-AC2F-FA0FB8027FCB}" type="pres">
      <dgm:prSet presAssocID="{303F8A6D-C8C0-4F41-8FA6-01BAFB99E827}" presName="sibTrans" presStyleLbl="sibTrans1D1" presStyleIdx="3" presStyleCnt="5"/>
      <dgm:spPr/>
    </dgm:pt>
    <dgm:pt modelId="{3358F9AA-23E0-4DD5-9818-FCE910A1F92F}" type="pres">
      <dgm:prSet presAssocID="{303F8A6D-C8C0-4F41-8FA6-01BAFB99E827}" presName="connectorText" presStyleLbl="sibTrans1D1" presStyleIdx="3" presStyleCnt="5"/>
      <dgm:spPr/>
    </dgm:pt>
    <dgm:pt modelId="{C2BF21BC-21D5-4072-B350-F443E8CBE91F}" type="pres">
      <dgm:prSet presAssocID="{230E99BD-1D19-4E8C-B0DD-AFACEA58E1C3}" presName="node" presStyleLbl="node1" presStyleIdx="4" presStyleCnt="6">
        <dgm:presLayoutVars>
          <dgm:bulletEnabled val="1"/>
        </dgm:presLayoutVars>
      </dgm:prSet>
      <dgm:spPr/>
    </dgm:pt>
    <dgm:pt modelId="{7BB40BA2-3A50-4271-BCBB-A7FA1EDC483B}" type="pres">
      <dgm:prSet presAssocID="{598CD3F1-D953-4F87-B387-066BFCC8950B}" presName="sibTrans" presStyleLbl="sibTrans1D1" presStyleIdx="4" presStyleCnt="5"/>
      <dgm:spPr/>
    </dgm:pt>
    <dgm:pt modelId="{A0DE9704-A03B-40A8-A7E8-66CEC242B5F5}" type="pres">
      <dgm:prSet presAssocID="{598CD3F1-D953-4F87-B387-066BFCC8950B}" presName="connectorText" presStyleLbl="sibTrans1D1" presStyleIdx="4" presStyleCnt="5"/>
      <dgm:spPr/>
    </dgm:pt>
    <dgm:pt modelId="{FAEF33A7-1363-4CFC-B503-64F4926BC303}" type="pres">
      <dgm:prSet presAssocID="{51647265-E7BC-4BB4-9AD8-BED0BA1E38D6}" presName="node" presStyleLbl="node1" presStyleIdx="5" presStyleCnt="6">
        <dgm:presLayoutVars>
          <dgm:bulletEnabled val="1"/>
        </dgm:presLayoutVars>
      </dgm:prSet>
      <dgm:spPr/>
    </dgm:pt>
  </dgm:ptLst>
  <dgm:cxnLst>
    <dgm:cxn modelId="{F4FF5710-6813-4CDB-827F-EF58D6573DBC}" type="presOf" srcId="{303F8A6D-C8C0-4F41-8FA6-01BAFB99E827}" destId="{CCB5251B-F3CD-4D01-AC2F-FA0FB8027FCB}" srcOrd="0" destOrd="0" presId="urn:microsoft.com/office/officeart/2016/7/layout/RepeatingBendingProcessNew"/>
    <dgm:cxn modelId="{FAEBAA2A-9B0E-4578-B918-C010AD212F76}" type="presOf" srcId="{598CD3F1-D953-4F87-B387-066BFCC8950B}" destId="{A0DE9704-A03B-40A8-A7E8-66CEC242B5F5}" srcOrd="1" destOrd="0" presId="urn:microsoft.com/office/officeart/2016/7/layout/RepeatingBendingProcessNew"/>
    <dgm:cxn modelId="{6B03722C-3616-4FE7-92A5-8AB1DF7DA101}" type="presOf" srcId="{36E94B14-F1BF-4A9C-B736-4C8AD5ED5C81}" destId="{FDB86182-646E-4592-AA18-2CAF81D01CAB}" srcOrd="0" destOrd="0" presId="urn:microsoft.com/office/officeart/2016/7/layout/RepeatingBendingProcessNew"/>
    <dgm:cxn modelId="{9B702233-2471-4DA0-98ED-86BBBEE66F54}" type="presOf" srcId="{230E99BD-1D19-4E8C-B0DD-AFACEA58E1C3}" destId="{C2BF21BC-21D5-4072-B350-F443E8CBE91F}" srcOrd="0" destOrd="0" presId="urn:microsoft.com/office/officeart/2016/7/layout/RepeatingBendingProcessNew"/>
    <dgm:cxn modelId="{AC9B273E-D94C-4E1F-A683-751451D7BCF5}" srcId="{B2A11533-C37E-42B0-B4A5-4305EAB7D929}" destId="{51647265-E7BC-4BB4-9AD8-BED0BA1E38D6}" srcOrd="5" destOrd="0" parTransId="{2FC32579-8E02-4C24-A1A7-EE03341BCE22}" sibTransId="{47DADC75-1D1F-458E-BA9C-AD5E3EC3A133}"/>
    <dgm:cxn modelId="{A094DC3F-4BF3-4B5A-A9D1-0D88F7B1EA03}" type="presOf" srcId="{7E84D286-22AB-45C5-8FAF-B6F33A5792D1}" destId="{8487FE38-1CA8-461E-8BE6-FDA0E597B841}" srcOrd="0" destOrd="1" presId="urn:microsoft.com/office/officeart/2016/7/layout/RepeatingBendingProcessNew"/>
    <dgm:cxn modelId="{31E8876A-DAA6-44A2-BE74-DEA97854AF1F}" type="presOf" srcId="{972F8DCD-D09C-4A09-8EB1-8C368F258277}" destId="{1BE79DB8-8D76-4CE8-94BF-2D4D42E1AAC3}" srcOrd="0" destOrd="0" presId="urn:microsoft.com/office/officeart/2016/7/layout/RepeatingBendingProcessNew"/>
    <dgm:cxn modelId="{C255C44A-7A9D-4D70-9437-3289658BDE7E}" type="presOf" srcId="{B2A11533-C37E-42B0-B4A5-4305EAB7D929}" destId="{89EA127F-5F25-47D8-AD6D-2FAA43DFB22D}" srcOrd="0" destOrd="0" presId="urn:microsoft.com/office/officeart/2016/7/layout/RepeatingBendingProcessNew"/>
    <dgm:cxn modelId="{5E9F6971-0241-453B-8F33-DD6493301B0E}" srcId="{8E2CDD04-1D72-46A3-B2D4-EBF18B754C37}" destId="{7E84D286-22AB-45C5-8FAF-B6F33A5792D1}" srcOrd="0" destOrd="0" parTransId="{3D4D368E-D51C-4B84-AC3E-AEF684DF22E3}" sibTransId="{373EA577-6E7E-4F1B-A6A6-007F8B8D8311}"/>
    <dgm:cxn modelId="{12E26951-373F-4B8B-A6D6-E35D50C66337}" srcId="{8E2CDD04-1D72-46A3-B2D4-EBF18B754C37}" destId="{AE87B24F-6535-4A45-9357-BBD3728BBC54}" srcOrd="1" destOrd="0" parTransId="{F9D20056-745B-4F50-9D24-12005ADFA56E}" sibTransId="{A0508F53-C502-435A-AD31-53586DD1D8A3}"/>
    <dgm:cxn modelId="{20A54172-56C7-42BD-AF79-3196B0E80B19}" type="presOf" srcId="{8E2CDD04-1D72-46A3-B2D4-EBF18B754C37}" destId="{8487FE38-1CA8-461E-8BE6-FDA0E597B841}" srcOrd="0" destOrd="0" presId="urn:microsoft.com/office/officeart/2016/7/layout/RepeatingBendingProcessNew"/>
    <dgm:cxn modelId="{16101557-573F-4737-A77D-26DF334329C7}" type="presOf" srcId="{972F8DCD-D09C-4A09-8EB1-8C368F258277}" destId="{87FA735D-D659-48D0-8FD9-811B957F5861}" srcOrd="1" destOrd="0" presId="urn:microsoft.com/office/officeart/2016/7/layout/RepeatingBendingProcessNew"/>
    <dgm:cxn modelId="{0FC28A7D-1765-4BBE-A0D3-D222F4B2567F}" type="presOf" srcId="{303F8A6D-C8C0-4F41-8FA6-01BAFB99E827}" destId="{3358F9AA-23E0-4DD5-9818-FCE910A1F92F}" srcOrd="1" destOrd="0" presId="urn:microsoft.com/office/officeart/2016/7/layout/RepeatingBendingProcessNew"/>
    <dgm:cxn modelId="{382D777F-5582-4612-BF5D-958F71A2D2C9}" srcId="{B2A11533-C37E-42B0-B4A5-4305EAB7D929}" destId="{8E2CDD04-1D72-46A3-B2D4-EBF18B754C37}" srcOrd="1" destOrd="0" parTransId="{7B26C253-183E-484C-83A2-278483EB315F}" sibTransId="{4015731C-21EF-49D4-B023-83E62F66B947}"/>
    <dgm:cxn modelId="{BEE30488-1439-44E4-B968-68DAB809EB1F}" srcId="{B2A11533-C37E-42B0-B4A5-4305EAB7D929}" destId="{36E94B14-F1BF-4A9C-B736-4C8AD5ED5C81}" srcOrd="0" destOrd="0" parTransId="{CAE6ECC2-ECC2-453D-B169-4E04788FE60E}" sibTransId="{972F8DCD-D09C-4A09-8EB1-8C368F258277}"/>
    <dgm:cxn modelId="{22AABF8B-5376-4F56-BEC3-A08612D344A1}" type="presOf" srcId="{51647265-E7BC-4BB4-9AD8-BED0BA1E38D6}" destId="{FAEF33A7-1363-4CFC-B503-64F4926BC303}" srcOrd="0" destOrd="0" presId="urn:microsoft.com/office/officeart/2016/7/layout/RepeatingBendingProcessNew"/>
    <dgm:cxn modelId="{AAD17C90-DB00-463E-A8D2-0452FBBFC0D8}" type="presOf" srcId="{4015731C-21EF-49D4-B023-83E62F66B947}" destId="{76564834-2740-4AF8-80CA-F00AC053F8F2}" srcOrd="0" destOrd="0" presId="urn:microsoft.com/office/officeart/2016/7/layout/RepeatingBendingProcessNew"/>
    <dgm:cxn modelId="{DC676E91-3E8F-4412-8A7D-2A60EDC5A27D}" srcId="{B2A11533-C37E-42B0-B4A5-4305EAB7D929}" destId="{7CD2970E-96C9-4FD4-B142-210097D6AFD7}" srcOrd="3" destOrd="0" parTransId="{98700E38-3C6C-48AF-BFCF-AB3BA28EF721}" sibTransId="{303F8A6D-C8C0-4F41-8FA6-01BAFB99E827}"/>
    <dgm:cxn modelId="{F0DBA99F-4BAF-42F8-B337-7E49F05EB48C}" type="presOf" srcId="{7CD2970E-96C9-4FD4-B142-210097D6AFD7}" destId="{31BCFDB2-87C4-4985-BA92-58EB3E5C6455}" srcOrd="0" destOrd="0" presId="urn:microsoft.com/office/officeart/2016/7/layout/RepeatingBendingProcessNew"/>
    <dgm:cxn modelId="{B471F2AF-C889-4B6E-8036-422EA688C6E9}" type="presOf" srcId="{76D900FE-6230-4963-B242-3C12F44BCBC5}" destId="{D75C14D2-F4CA-4D2A-BECE-024F0F4B8CDF}" srcOrd="1" destOrd="0" presId="urn:microsoft.com/office/officeart/2016/7/layout/RepeatingBendingProcessNew"/>
    <dgm:cxn modelId="{91A35DBC-0676-49CF-ACCB-257534B0041C}" srcId="{B2A11533-C37E-42B0-B4A5-4305EAB7D929}" destId="{541D780F-383C-4B58-9312-2FE428C9BF3E}" srcOrd="2" destOrd="0" parTransId="{6996B537-5A89-4730-91A4-30A8DACBAAD3}" sibTransId="{76D900FE-6230-4963-B242-3C12F44BCBC5}"/>
    <dgm:cxn modelId="{0DC52EBF-B640-4DA0-B90E-EA2023B987CA}" type="presOf" srcId="{76D900FE-6230-4963-B242-3C12F44BCBC5}" destId="{37B29272-8077-4BEE-98B1-1A16910417FA}" srcOrd="0" destOrd="0" presId="urn:microsoft.com/office/officeart/2016/7/layout/RepeatingBendingProcessNew"/>
    <dgm:cxn modelId="{12C127CC-F4E7-4836-A82A-505001161E3F}" srcId="{B2A11533-C37E-42B0-B4A5-4305EAB7D929}" destId="{230E99BD-1D19-4E8C-B0DD-AFACEA58E1C3}" srcOrd="4" destOrd="0" parTransId="{DA6812C6-A4D3-49BA-9BB9-0E9906DB7E6E}" sibTransId="{598CD3F1-D953-4F87-B387-066BFCC8950B}"/>
    <dgm:cxn modelId="{019E26CF-631C-407B-8B78-59DFEAAE9352}" type="presOf" srcId="{AE87B24F-6535-4A45-9357-BBD3728BBC54}" destId="{8487FE38-1CA8-461E-8BE6-FDA0E597B841}" srcOrd="0" destOrd="2" presId="urn:microsoft.com/office/officeart/2016/7/layout/RepeatingBendingProcessNew"/>
    <dgm:cxn modelId="{5065D0D2-B504-4898-A827-AA984AA865F2}" type="presOf" srcId="{4015731C-21EF-49D4-B023-83E62F66B947}" destId="{0E0D663B-3D7D-4C53-AAB5-F5FD2ABFBD04}" srcOrd="1" destOrd="0" presId="urn:microsoft.com/office/officeart/2016/7/layout/RepeatingBendingProcessNew"/>
    <dgm:cxn modelId="{EBB6BCE5-A6E6-43EB-8E35-11CFD6B6650B}" type="presOf" srcId="{598CD3F1-D953-4F87-B387-066BFCC8950B}" destId="{7BB40BA2-3A50-4271-BCBB-A7FA1EDC483B}" srcOrd="0" destOrd="0" presId="urn:microsoft.com/office/officeart/2016/7/layout/RepeatingBendingProcessNew"/>
    <dgm:cxn modelId="{6B669BEF-3E29-4284-92CF-665C4FE898A0}" type="presOf" srcId="{62E67A36-8BEA-438A-B3AD-137DFD450D50}" destId="{8487FE38-1CA8-461E-8BE6-FDA0E597B841}" srcOrd="0" destOrd="3" presId="urn:microsoft.com/office/officeart/2016/7/layout/RepeatingBendingProcessNew"/>
    <dgm:cxn modelId="{5D97D0EF-07A4-473E-A921-42776DDDDA2D}" type="presOf" srcId="{541D780F-383C-4B58-9312-2FE428C9BF3E}" destId="{42A36E3B-AE21-4468-864C-2BA3B8513C47}" srcOrd="0" destOrd="0" presId="urn:microsoft.com/office/officeart/2016/7/layout/RepeatingBendingProcessNew"/>
    <dgm:cxn modelId="{EFC28EF6-EF08-4187-972A-63E1884A6315}" srcId="{8E2CDD04-1D72-46A3-B2D4-EBF18B754C37}" destId="{62E67A36-8BEA-438A-B3AD-137DFD450D50}" srcOrd="2" destOrd="0" parTransId="{A7ED84EA-8C81-44BA-ACE8-8D49CD96F866}" sibTransId="{2F6A37ED-CEB3-4E9C-8B43-7E810B63E9E6}"/>
    <dgm:cxn modelId="{E3FDD054-5C04-4213-8AE9-6F51E5B16B8C}" type="presParOf" srcId="{89EA127F-5F25-47D8-AD6D-2FAA43DFB22D}" destId="{FDB86182-646E-4592-AA18-2CAF81D01CAB}" srcOrd="0" destOrd="0" presId="urn:microsoft.com/office/officeart/2016/7/layout/RepeatingBendingProcessNew"/>
    <dgm:cxn modelId="{FFBA2626-CDE3-4F26-B27B-BE0AE29F7917}" type="presParOf" srcId="{89EA127F-5F25-47D8-AD6D-2FAA43DFB22D}" destId="{1BE79DB8-8D76-4CE8-94BF-2D4D42E1AAC3}" srcOrd="1" destOrd="0" presId="urn:microsoft.com/office/officeart/2016/7/layout/RepeatingBendingProcessNew"/>
    <dgm:cxn modelId="{E3723489-1C3E-4877-ACC4-9A23D63C4AD0}" type="presParOf" srcId="{1BE79DB8-8D76-4CE8-94BF-2D4D42E1AAC3}" destId="{87FA735D-D659-48D0-8FD9-811B957F5861}" srcOrd="0" destOrd="0" presId="urn:microsoft.com/office/officeart/2016/7/layout/RepeatingBendingProcessNew"/>
    <dgm:cxn modelId="{A3D60B32-B3DE-495C-B74F-FD5E734EBC49}" type="presParOf" srcId="{89EA127F-5F25-47D8-AD6D-2FAA43DFB22D}" destId="{8487FE38-1CA8-461E-8BE6-FDA0E597B841}" srcOrd="2" destOrd="0" presId="urn:microsoft.com/office/officeart/2016/7/layout/RepeatingBendingProcessNew"/>
    <dgm:cxn modelId="{E6FFF205-8B18-4650-917E-D01364135FA7}" type="presParOf" srcId="{89EA127F-5F25-47D8-AD6D-2FAA43DFB22D}" destId="{76564834-2740-4AF8-80CA-F00AC053F8F2}" srcOrd="3" destOrd="0" presId="urn:microsoft.com/office/officeart/2016/7/layout/RepeatingBendingProcessNew"/>
    <dgm:cxn modelId="{89F5BA0C-F2FE-40BC-893D-F378C51974FE}" type="presParOf" srcId="{76564834-2740-4AF8-80CA-F00AC053F8F2}" destId="{0E0D663B-3D7D-4C53-AAB5-F5FD2ABFBD04}" srcOrd="0" destOrd="0" presId="urn:microsoft.com/office/officeart/2016/7/layout/RepeatingBendingProcessNew"/>
    <dgm:cxn modelId="{7437C81C-045A-4C29-93F9-139998D826D1}" type="presParOf" srcId="{89EA127F-5F25-47D8-AD6D-2FAA43DFB22D}" destId="{42A36E3B-AE21-4468-864C-2BA3B8513C47}" srcOrd="4" destOrd="0" presId="urn:microsoft.com/office/officeart/2016/7/layout/RepeatingBendingProcessNew"/>
    <dgm:cxn modelId="{6A430251-830B-40AE-812C-CC7B8504AD3B}" type="presParOf" srcId="{89EA127F-5F25-47D8-AD6D-2FAA43DFB22D}" destId="{37B29272-8077-4BEE-98B1-1A16910417FA}" srcOrd="5" destOrd="0" presId="urn:microsoft.com/office/officeart/2016/7/layout/RepeatingBendingProcessNew"/>
    <dgm:cxn modelId="{B8F00430-5230-4B7E-92E2-F33F0B643AF8}" type="presParOf" srcId="{37B29272-8077-4BEE-98B1-1A16910417FA}" destId="{D75C14D2-F4CA-4D2A-BECE-024F0F4B8CDF}" srcOrd="0" destOrd="0" presId="urn:microsoft.com/office/officeart/2016/7/layout/RepeatingBendingProcessNew"/>
    <dgm:cxn modelId="{B2C1641C-AF1A-42D9-AC05-4325BADBA2DC}" type="presParOf" srcId="{89EA127F-5F25-47D8-AD6D-2FAA43DFB22D}" destId="{31BCFDB2-87C4-4985-BA92-58EB3E5C6455}" srcOrd="6" destOrd="0" presId="urn:microsoft.com/office/officeart/2016/7/layout/RepeatingBendingProcessNew"/>
    <dgm:cxn modelId="{F1A3F38D-E4CF-4F65-91CB-448A811FA659}" type="presParOf" srcId="{89EA127F-5F25-47D8-AD6D-2FAA43DFB22D}" destId="{CCB5251B-F3CD-4D01-AC2F-FA0FB8027FCB}" srcOrd="7" destOrd="0" presId="urn:microsoft.com/office/officeart/2016/7/layout/RepeatingBendingProcessNew"/>
    <dgm:cxn modelId="{A4876FF8-6967-434A-B259-5DE3816FD903}" type="presParOf" srcId="{CCB5251B-F3CD-4D01-AC2F-FA0FB8027FCB}" destId="{3358F9AA-23E0-4DD5-9818-FCE910A1F92F}" srcOrd="0" destOrd="0" presId="urn:microsoft.com/office/officeart/2016/7/layout/RepeatingBendingProcessNew"/>
    <dgm:cxn modelId="{7FF3C5ED-EAC7-44F9-A7CE-7B2CC497198E}" type="presParOf" srcId="{89EA127F-5F25-47D8-AD6D-2FAA43DFB22D}" destId="{C2BF21BC-21D5-4072-B350-F443E8CBE91F}" srcOrd="8" destOrd="0" presId="urn:microsoft.com/office/officeart/2016/7/layout/RepeatingBendingProcessNew"/>
    <dgm:cxn modelId="{14A8BE57-9090-425C-8FA7-DC6742FA56CB}" type="presParOf" srcId="{89EA127F-5F25-47D8-AD6D-2FAA43DFB22D}" destId="{7BB40BA2-3A50-4271-BCBB-A7FA1EDC483B}" srcOrd="9" destOrd="0" presId="urn:microsoft.com/office/officeart/2016/7/layout/RepeatingBendingProcessNew"/>
    <dgm:cxn modelId="{FBCCD52B-7D17-4E46-BE4F-68E220EE269D}" type="presParOf" srcId="{7BB40BA2-3A50-4271-BCBB-A7FA1EDC483B}" destId="{A0DE9704-A03B-40A8-A7E8-66CEC242B5F5}" srcOrd="0" destOrd="0" presId="urn:microsoft.com/office/officeart/2016/7/layout/RepeatingBendingProcessNew"/>
    <dgm:cxn modelId="{257AD199-ABB9-486C-9659-2E6E24BD0AEF}" type="presParOf" srcId="{89EA127F-5F25-47D8-AD6D-2FAA43DFB22D}" destId="{FAEF33A7-1363-4CFC-B503-64F4926BC303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C30D791-DC20-449B-BA45-95453E178396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96E38DD6-391E-4560-83BF-3AF0BF0708C2}">
      <dgm:prSet/>
      <dgm:spPr/>
      <dgm:t>
        <a:bodyPr/>
        <a:lstStyle/>
        <a:p>
          <a:r>
            <a:rPr lang="en-US" dirty="0"/>
            <a:t>The Institute's Board reviews all research and development project proposals</a:t>
          </a:r>
          <a:r>
            <a:rPr lang="cs-CZ" dirty="0"/>
            <a:t> (GA ČR, TA ČR and </a:t>
          </a:r>
          <a:r>
            <a:rPr lang="cs-CZ" dirty="0" err="1"/>
            <a:t>Other</a:t>
          </a:r>
          <a:r>
            <a:rPr lang="cs-CZ" dirty="0"/>
            <a:t> Project </a:t>
          </a:r>
          <a:r>
            <a:rPr lang="cs-CZ" dirty="0" err="1"/>
            <a:t>Providers</a:t>
          </a:r>
          <a:r>
            <a:rPr lang="cs-CZ" dirty="0"/>
            <a:t>.</a:t>
          </a:r>
          <a:endParaRPr lang="en-US" dirty="0"/>
        </a:p>
      </dgm:t>
    </dgm:pt>
    <dgm:pt modelId="{5E09332F-8123-47BF-90B6-084F93F660E2}" type="parTrans" cxnId="{0A69F7FE-9778-4D42-8FA4-D4C39BB10DD2}">
      <dgm:prSet/>
      <dgm:spPr/>
      <dgm:t>
        <a:bodyPr/>
        <a:lstStyle/>
        <a:p>
          <a:endParaRPr lang="en-US"/>
        </a:p>
      </dgm:t>
    </dgm:pt>
    <dgm:pt modelId="{5B8CCC6E-8C99-40A6-990C-96E67E9E5CCF}" type="sibTrans" cxnId="{0A69F7FE-9778-4D42-8FA4-D4C39BB10DD2}">
      <dgm:prSet/>
      <dgm:spPr/>
      <dgm:t>
        <a:bodyPr/>
        <a:lstStyle/>
        <a:p>
          <a:endParaRPr lang="en-US"/>
        </a:p>
      </dgm:t>
    </dgm:pt>
    <dgm:pt modelId="{070313E4-6A00-4C07-AF44-FC44E58F171F}">
      <dgm:prSet/>
      <dgm:spPr/>
      <dgm:t>
        <a:bodyPr/>
        <a:lstStyle/>
        <a:p>
          <a:r>
            <a:rPr lang="en-US" dirty="0"/>
            <a:t>Comments from the Board members must be incorporated into the proposal.</a:t>
          </a:r>
        </a:p>
      </dgm:t>
    </dgm:pt>
    <dgm:pt modelId="{91B78225-169F-42B8-99A7-D86F584A6E76}" type="parTrans" cxnId="{5B8E17A2-0805-437D-A0F2-75810C19F02C}">
      <dgm:prSet/>
      <dgm:spPr/>
      <dgm:t>
        <a:bodyPr/>
        <a:lstStyle/>
        <a:p>
          <a:endParaRPr lang="en-US"/>
        </a:p>
      </dgm:t>
    </dgm:pt>
    <dgm:pt modelId="{66DB885B-B05E-47AE-9BFE-1A3B7E1A4572}" type="sibTrans" cxnId="{5B8E17A2-0805-437D-A0F2-75810C19F02C}">
      <dgm:prSet/>
      <dgm:spPr/>
      <dgm:t>
        <a:bodyPr/>
        <a:lstStyle/>
        <a:p>
          <a:endParaRPr lang="en-US"/>
        </a:p>
      </dgm:t>
    </dgm:pt>
    <dgm:pt modelId="{6C607D0C-CAD4-4BEC-8629-7217DCA63FB2}">
      <dgm:prSet/>
      <dgm:spPr/>
      <dgm:t>
        <a:bodyPr/>
        <a:lstStyle/>
        <a:p>
          <a:r>
            <a:rPr lang="en-US" dirty="0"/>
            <a:t>The project proposal must be submitted in its final form via email </a:t>
          </a:r>
          <a:r>
            <a:rPr lang="cs-CZ" dirty="0"/>
            <a:t>to </a:t>
          </a:r>
          <a:r>
            <a:rPr lang="en-US" dirty="0"/>
            <a:t>I. Kubíková, </a:t>
          </a:r>
          <a:br>
            <a:rPr lang="cs-CZ" dirty="0"/>
          </a:br>
          <a:r>
            <a:rPr lang="cs-CZ" dirty="0" err="1"/>
            <a:t>at</a:t>
          </a:r>
          <a:r>
            <a:rPr lang="cs-CZ" dirty="0"/>
            <a:t> </a:t>
          </a:r>
          <a:r>
            <a:rPr lang="en-US" dirty="0"/>
            <a:t>ivona@psu.cas.cz</a:t>
          </a:r>
          <a:r>
            <a:rPr lang="cs-CZ" dirty="0"/>
            <a:t>.</a:t>
          </a:r>
          <a:endParaRPr lang="en-US" dirty="0"/>
        </a:p>
      </dgm:t>
    </dgm:pt>
    <dgm:pt modelId="{03E381C1-9AE9-4FE8-9A0B-FC3428D6AF3C}" type="sibTrans" cxnId="{D6C5B172-BBA9-410D-B2C6-28873AE5FE07}">
      <dgm:prSet/>
      <dgm:spPr/>
      <dgm:t>
        <a:bodyPr/>
        <a:lstStyle/>
        <a:p>
          <a:endParaRPr lang="en-US"/>
        </a:p>
      </dgm:t>
    </dgm:pt>
    <dgm:pt modelId="{E44C2B6E-7ED5-4AB6-9335-7094372950CB}" type="parTrans" cxnId="{D6C5B172-BBA9-410D-B2C6-28873AE5FE07}">
      <dgm:prSet/>
      <dgm:spPr/>
      <dgm:t>
        <a:bodyPr/>
        <a:lstStyle/>
        <a:p>
          <a:endParaRPr lang="en-US"/>
        </a:p>
      </dgm:t>
    </dgm:pt>
    <dgm:pt modelId="{079B482D-6632-416A-8956-94A0918A8239}" type="pres">
      <dgm:prSet presAssocID="{5C30D791-DC20-449B-BA45-95453E178396}" presName="linear" presStyleCnt="0">
        <dgm:presLayoutVars>
          <dgm:animLvl val="lvl"/>
          <dgm:resizeHandles val="exact"/>
        </dgm:presLayoutVars>
      </dgm:prSet>
      <dgm:spPr/>
    </dgm:pt>
    <dgm:pt modelId="{7B2A31C9-CE6A-4022-9FD0-F1A397335C35}" type="pres">
      <dgm:prSet presAssocID="{96E38DD6-391E-4560-83BF-3AF0BF0708C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12B166DB-6482-4735-B4E6-7ACABC7C305A}" type="pres">
      <dgm:prSet presAssocID="{5B8CCC6E-8C99-40A6-990C-96E67E9E5CCF}" presName="spacer" presStyleCnt="0"/>
      <dgm:spPr/>
    </dgm:pt>
    <dgm:pt modelId="{0CB8A997-6B52-4C3C-A670-B8E9BB3C8EFA}" type="pres">
      <dgm:prSet presAssocID="{6C607D0C-CAD4-4BEC-8629-7217DCA63FB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B5896D9-281D-4AC4-A68E-BB318AC4425F}" type="pres">
      <dgm:prSet presAssocID="{03E381C1-9AE9-4FE8-9A0B-FC3428D6AF3C}" presName="spacer" presStyleCnt="0"/>
      <dgm:spPr/>
    </dgm:pt>
    <dgm:pt modelId="{C5E0DC8B-C2FE-4D44-BD32-DCDA8C9C89B4}" type="pres">
      <dgm:prSet presAssocID="{070313E4-6A00-4C07-AF44-FC44E58F171F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2B8E6708-C90E-4289-8157-E82B4D50C9FE}" type="presOf" srcId="{5C30D791-DC20-449B-BA45-95453E178396}" destId="{079B482D-6632-416A-8956-94A0918A8239}" srcOrd="0" destOrd="0" presId="urn:microsoft.com/office/officeart/2005/8/layout/vList2"/>
    <dgm:cxn modelId="{8ABD9714-51DC-4453-B909-3E76216C0977}" type="presOf" srcId="{070313E4-6A00-4C07-AF44-FC44E58F171F}" destId="{C5E0DC8B-C2FE-4D44-BD32-DCDA8C9C89B4}" srcOrd="0" destOrd="0" presId="urn:microsoft.com/office/officeart/2005/8/layout/vList2"/>
    <dgm:cxn modelId="{D6C5B172-BBA9-410D-B2C6-28873AE5FE07}" srcId="{5C30D791-DC20-449B-BA45-95453E178396}" destId="{6C607D0C-CAD4-4BEC-8629-7217DCA63FB2}" srcOrd="1" destOrd="0" parTransId="{E44C2B6E-7ED5-4AB6-9335-7094372950CB}" sibTransId="{03E381C1-9AE9-4FE8-9A0B-FC3428D6AF3C}"/>
    <dgm:cxn modelId="{B056519A-86B6-40C3-8DCE-A2DEBC12E800}" type="presOf" srcId="{6C607D0C-CAD4-4BEC-8629-7217DCA63FB2}" destId="{0CB8A997-6B52-4C3C-A670-B8E9BB3C8EFA}" srcOrd="0" destOrd="0" presId="urn:microsoft.com/office/officeart/2005/8/layout/vList2"/>
    <dgm:cxn modelId="{5B8E17A2-0805-437D-A0F2-75810C19F02C}" srcId="{5C30D791-DC20-449B-BA45-95453E178396}" destId="{070313E4-6A00-4C07-AF44-FC44E58F171F}" srcOrd="2" destOrd="0" parTransId="{91B78225-169F-42B8-99A7-D86F584A6E76}" sibTransId="{66DB885B-B05E-47AE-9BFE-1A3B7E1A4572}"/>
    <dgm:cxn modelId="{DAB9BDBA-66A5-45A3-812F-B6592B40E397}" type="presOf" srcId="{96E38DD6-391E-4560-83BF-3AF0BF0708C2}" destId="{7B2A31C9-CE6A-4022-9FD0-F1A397335C35}" srcOrd="0" destOrd="0" presId="urn:microsoft.com/office/officeart/2005/8/layout/vList2"/>
    <dgm:cxn modelId="{0A69F7FE-9778-4D42-8FA4-D4C39BB10DD2}" srcId="{5C30D791-DC20-449B-BA45-95453E178396}" destId="{96E38DD6-391E-4560-83BF-3AF0BF0708C2}" srcOrd="0" destOrd="0" parTransId="{5E09332F-8123-47BF-90B6-084F93F660E2}" sibTransId="{5B8CCC6E-8C99-40A6-990C-96E67E9E5CCF}"/>
    <dgm:cxn modelId="{B398C495-1205-46F5-AAD8-EE637E6BC1F1}" type="presParOf" srcId="{079B482D-6632-416A-8956-94A0918A8239}" destId="{7B2A31C9-CE6A-4022-9FD0-F1A397335C35}" srcOrd="0" destOrd="0" presId="urn:microsoft.com/office/officeart/2005/8/layout/vList2"/>
    <dgm:cxn modelId="{1EE1CE25-F9E7-4ADB-AAD1-41196FBF7EB2}" type="presParOf" srcId="{079B482D-6632-416A-8956-94A0918A8239}" destId="{12B166DB-6482-4735-B4E6-7ACABC7C305A}" srcOrd="1" destOrd="0" presId="urn:microsoft.com/office/officeart/2005/8/layout/vList2"/>
    <dgm:cxn modelId="{2D72A647-429A-4A57-81E2-BE2A02AF6870}" type="presParOf" srcId="{079B482D-6632-416A-8956-94A0918A8239}" destId="{0CB8A997-6B52-4C3C-A670-B8E9BB3C8EFA}" srcOrd="2" destOrd="0" presId="urn:microsoft.com/office/officeart/2005/8/layout/vList2"/>
    <dgm:cxn modelId="{28C845BD-9DA3-4B74-BDE9-05E6A3A14D80}" type="presParOf" srcId="{079B482D-6632-416A-8956-94A0918A8239}" destId="{2B5896D9-281D-4AC4-A68E-BB318AC4425F}" srcOrd="3" destOrd="0" presId="urn:microsoft.com/office/officeart/2005/8/layout/vList2"/>
    <dgm:cxn modelId="{FBA61C5B-F53D-447E-A36D-AE0B3D241BB0}" type="presParOf" srcId="{079B482D-6632-416A-8956-94A0918A8239}" destId="{C5E0DC8B-C2FE-4D44-BD32-DCDA8C9C89B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E79DB8-8D76-4CE8-94BF-2D4D42E1AAC3}">
      <dsp:nvSpPr>
        <dsp:cNvPr id="0" name=""/>
        <dsp:cNvSpPr/>
      </dsp:nvSpPr>
      <dsp:spPr>
        <a:xfrm>
          <a:off x="3143355" y="697388"/>
          <a:ext cx="53899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8994" y="45720"/>
              </a:lnTo>
            </a:path>
          </a:pathLst>
        </a:custGeom>
        <a:noFill/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98612" y="740260"/>
        <a:ext cx="28479" cy="5695"/>
      </dsp:txXfrm>
    </dsp:sp>
    <dsp:sp modelId="{FDB86182-646E-4592-AA18-2CAF81D01CAB}">
      <dsp:nvSpPr>
        <dsp:cNvPr id="0" name=""/>
        <dsp:cNvSpPr/>
      </dsp:nvSpPr>
      <dsp:spPr>
        <a:xfrm>
          <a:off x="668655" y="158"/>
          <a:ext cx="2476499" cy="148590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351" tIns="127379" rIns="121351" bIns="12737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Before starting work on the project proposal, brief your department </a:t>
          </a:r>
          <a:r>
            <a:rPr lang="cs-CZ" sz="1200" kern="1200"/>
            <a:t>/</a:t>
          </a:r>
          <a:r>
            <a:rPr lang="en-US" sz="1200" kern="1200"/>
            <a:t> team leader
</a:t>
          </a:r>
        </a:p>
      </dsp:txBody>
      <dsp:txXfrm>
        <a:off x="668655" y="158"/>
        <a:ext cx="2476499" cy="1485900"/>
      </dsp:txXfrm>
    </dsp:sp>
    <dsp:sp modelId="{76564834-2740-4AF8-80CA-F00AC053F8F2}">
      <dsp:nvSpPr>
        <dsp:cNvPr id="0" name=""/>
        <dsp:cNvSpPr/>
      </dsp:nvSpPr>
      <dsp:spPr>
        <a:xfrm>
          <a:off x="6189450" y="697388"/>
          <a:ext cx="53899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8994" y="45720"/>
              </a:lnTo>
            </a:path>
          </a:pathLst>
        </a:custGeom>
        <a:noFill/>
        <a:ln w="9525" cap="flat" cmpd="sng" algn="ctr">
          <a:solidFill>
            <a:schemeClr val="accent2">
              <a:hueOff val="1197020"/>
              <a:satOff val="-3638"/>
              <a:lumOff val="-49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444707" y="740260"/>
        <a:ext cx="28479" cy="5695"/>
      </dsp:txXfrm>
    </dsp:sp>
    <dsp:sp modelId="{8487FE38-1CA8-461E-8BE6-FDA0E597B841}">
      <dsp:nvSpPr>
        <dsp:cNvPr id="0" name=""/>
        <dsp:cNvSpPr/>
      </dsp:nvSpPr>
      <dsp:spPr>
        <a:xfrm>
          <a:off x="3714750" y="158"/>
          <a:ext cx="2476499" cy="1485900"/>
        </a:xfrm>
        <a:prstGeom prst="rect">
          <a:avLst/>
        </a:prstGeom>
        <a:gradFill rotWithShape="0">
          <a:gsLst>
            <a:gs pos="0">
              <a:schemeClr val="accent2">
                <a:hueOff val="957616"/>
                <a:satOff val="-2910"/>
                <a:lumOff val="-39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2">
                <a:hueOff val="957616"/>
                <a:satOff val="-2910"/>
                <a:lumOff val="-39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351" tIns="127379" rIns="121351" bIns="127379" numCol="1" spcCol="1270" anchor="t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Collaborate on planning staff costs and project expenses during the preparation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900" kern="1200"/>
            <a:t> Ivona Kubíková, DiS. </a:t>
          </a:r>
          <a:r>
            <a:rPr lang="cs-CZ" sz="900" kern="1200">
              <a:hlinkClick xmlns:r="http://schemas.openxmlformats.org/officeDocument/2006/relationships" r:id="rId1"/>
            </a:rPr>
            <a:t>ivona@psu.cas.cz</a:t>
          </a:r>
          <a:endParaRPr lang="en-US" sz="900" kern="120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cs-CZ" sz="900" kern="1200"/>
            <a:t>  Project department:</a:t>
          </a:r>
          <a:endParaRPr lang="en-US" sz="900" kern="120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900" kern="1200"/>
            <a:t>Ing. Ivana Hamadová, </a:t>
          </a:r>
          <a:r>
            <a:rPr lang="cs-CZ" sz="900" kern="1200">
              <a:hlinkClick xmlns:r="http://schemas.openxmlformats.org/officeDocument/2006/relationships" r:id="rId2"/>
            </a:rPr>
            <a:t>hamadova@psu.cas.cz</a:t>
          </a:r>
          <a:endParaRPr lang="cs-CZ" sz="900" kern="120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cs-CZ" sz="900" kern="1200"/>
            <a:t>Mgr. Zuzana Siváková, </a:t>
          </a:r>
          <a:r>
            <a:rPr lang="cs-CZ" sz="900" kern="1200">
              <a:hlinkClick xmlns:r="http://schemas.openxmlformats.org/officeDocument/2006/relationships" r:id="rId3"/>
            </a:rPr>
            <a:t>sivakova@psu.cas.cz</a:t>
          </a:r>
          <a:endParaRPr lang="en-US" sz="900" kern="1200"/>
        </a:p>
      </dsp:txBody>
      <dsp:txXfrm>
        <a:off x="3714750" y="158"/>
        <a:ext cx="2476499" cy="1485900"/>
      </dsp:txXfrm>
    </dsp:sp>
    <dsp:sp modelId="{37B29272-8077-4BEE-98B1-1A16910417FA}">
      <dsp:nvSpPr>
        <dsp:cNvPr id="0" name=""/>
        <dsp:cNvSpPr/>
      </dsp:nvSpPr>
      <dsp:spPr>
        <a:xfrm>
          <a:off x="1906905" y="1484258"/>
          <a:ext cx="6092189" cy="538995"/>
        </a:xfrm>
        <a:custGeom>
          <a:avLst/>
          <a:gdLst/>
          <a:ahLst/>
          <a:cxnLst/>
          <a:rect l="0" t="0" r="0" b="0"/>
          <a:pathLst>
            <a:path>
              <a:moveTo>
                <a:pt x="6092189" y="0"/>
              </a:moveTo>
              <a:lnTo>
                <a:pt x="6092189" y="286597"/>
              </a:lnTo>
              <a:lnTo>
                <a:pt x="0" y="286597"/>
              </a:lnTo>
              <a:lnTo>
                <a:pt x="0" y="538995"/>
              </a:lnTo>
            </a:path>
          </a:pathLst>
        </a:custGeom>
        <a:noFill/>
        <a:ln w="9525" cap="flat" cmpd="sng" algn="ctr">
          <a:solidFill>
            <a:schemeClr val="accent2">
              <a:hueOff val="2394041"/>
              <a:satOff val="-7276"/>
              <a:lumOff val="-98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800031" y="1750908"/>
        <a:ext cx="305937" cy="5695"/>
      </dsp:txXfrm>
    </dsp:sp>
    <dsp:sp modelId="{42A36E3B-AE21-4468-864C-2BA3B8513C47}">
      <dsp:nvSpPr>
        <dsp:cNvPr id="0" name=""/>
        <dsp:cNvSpPr/>
      </dsp:nvSpPr>
      <dsp:spPr>
        <a:xfrm>
          <a:off x="6760845" y="158"/>
          <a:ext cx="2476499" cy="1485900"/>
        </a:xfrm>
        <a:prstGeom prst="rect">
          <a:avLst/>
        </a:prstGeom>
        <a:gradFill rotWithShape="0">
          <a:gsLst>
            <a:gs pos="0">
              <a:schemeClr val="accent2">
                <a:hueOff val="1915233"/>
                <a:satOff val="-5820"/>
                <a:lumOff val="-78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2">
                <a:hueOff val="1915233"/>
                <a:satOff val="-5820"/>
                <a:lumOff val="-78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351" tIns="127379" rIns="121351" bIns="12737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/>
            <a:t>Make</a:t>
          </a:r>
          <a:r>
            <a:rPr lang="en-US" sz="1200" kern="1200"/>
            <a:t> access to project systems </a:t>
          </a:r>
          <a:r>
            <a:rPr lang="cs-CZ" sz="1200" kern="1200"/>
            <a:t>GRIS (GA ČR) / ISTA (TA ČR) for</a:t>
          </a:r>
          <a:r>
            <a:rPr lang="en-US" sz="1200" kern="1200"/>
            <a:t> authorized persons</a:t>
          </a:r>
          <a:r>
            <a:rPr lang="cs-CZ" sz="1200" kern="1200"/>
            <a:t> </a:t>
          </a:r>
          <a:br>
            <a:rPr lang="cs-CZ" sz="1200" kern="1200"/>
          </a:br>
          <a:r>
            <a:rPr lang="cs-CZ" sz="1200" kern="1200"/>
            <a:t>(I. Kubíková, Project department)</a:t>
          </a:r>
          <a:endParaRPr lang="en-US" sz="1200" kern="1200"/>
        </a:p>
      </dsp:txBody>
      <dsp:txXfrm>
        <a:off x="6760845" y="158"/>
        <a:ext cx="2476499" cy="1485900"/>
      </dsp:txXfrm>
    </dsp:sp>
    <dsp:sp modelId="{CCB5251B-F3CD-4D01-AC2F-FA0FB8027FCB}">
      <dsp:nvSpPr>
        <dsp:cNvPr id="0" name=""/>
        <dsp:cNvSpPr/>
      </dsp:nvSpPr>
      <dsp:spPr>
        <a:xfrm>
          <a:off x="3143355" y="2752883"/>
          <a:ext cx="53899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8994" y="45720"/>
              </a:lnTo>
            </a:path>
          </a:pathLst>
        </a:custGeom>
        <a:noFill/>
        <a:ln w="9525" cap="flat" cmpd="sng" algn="ctr">
          <a:solidFill>
            <a:schemeClr val="accent2">
              <a:hueOff val="3591061"/>
              <a:satOff val="-10913"/>
              <a:lumOff val="-147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98612" y="2795755"/>
        <a:ext cx="28479" cy="5695"/>
      </dsp:txXfrm>
    </dsp:sp>
    <dsp:sp modelId="{31BCFDB2-87C4-4985-BA92-58EB3E5C6455}">
      <dsp:nvSpPr>
        <dsp:cNvPr id="0" name=""/>
        <dsp:cNvSpPr/>
      </dsp:nvSpPr>
      <dsp:spPr>
        <a:xfrm>
          <a:off x="668655" y="2055653"/>
          <a:ext cx="2476499" cy="1485900"/>
        </a:xfrm>
        <a:prstGeom prst="rect">
          <a:avLst/>
        </a:prstGeom>
        <a:gradFill rotWithShape="0">
          <a:gsLst>
            <a:gs pos="0">
              <a:schemeClr val="accent2">
                <a:hueOff val="2872849"/>
                <a:satOff val="-8731"/>
                <a:lumOff val="-118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2">
                <a:hueOff val="2872849"/>
                <a:satOff val="-8731"/>
                <a:lumOff val="-118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351" tIns="127379" rIns="121351" bIns="12737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/>
            <a:t>Consider the approval of the Ethics Committee (Secretary Mgr. V. Koutná, </a:t>
          </a:r>
          <a:r>
            <a:rPr lang="cs-CZ" sz="1200" kern="1200">
              <a:hlinkClick xmlns:r="http://schemas.openxmlformats.org/officeDocument/2006/relationships" r:id="rId4"/>
            </a:rPr>
            <a:t>koutna@psu.cas.cz</a:t>
          </a:r>
          <a:r>
            <a:rPr lang="cs-CZ" sz="1200" kern="1200"/>
            <a:t>)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/>
            <a:t>Documentation on Intranet</a:t>
          </a:r>
          <a:endParaRPr lang="en-US" sz="1200" kern="1200"/>
        </a:p>
      </dsp:txBody>
      <dsp:txXfrm>
        <a:off x="668655" y="2055653"/>
        <a:ext cx="2476499" cy="1485900"/>
      </dsp:txXfrm>
    </dsp:sp>
    <dsp:sp modelId="{7BB40BA2-3A50-4271-BCBB-A7FA1EDC483B}">
      <dsp:nvSpPr>
        <dsp:cNvPr id="0" name=""/>
        <dsp:cNvSpPr/>
      </dsp:nvSpPr>
      <dsp:spPr>
        <a:xfrm>
          <a:off x="6189450" y="2752883"/>
          <a:ext cx="53899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38994" y="45720"/>
              </a:lnTo>
            </a:path>
          </a:pathLst>
        </a:custGeom>
        <a:noFill/>
        <a:ln w="9525" cap="flat" cmpd="sng" algn="ctr">
          <a:solidFill>
            <a:schemeClr val="accent2">
              <a:hueOff val="4788082"/>
              <a:satOff val="-14551"/>
              <a:lumOff val="-196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6444707" y="2795755"/>
        <a:ext cx="28479" cy="5695"/>
      </dsp:txXfrm>
    </dsp:sp>
    <dsp:sp modelId="{C2BF21BC-21D5-4072-B350-F443E8CBE91F}">
      <dsp:nvSpPr>
        <dsp:cNvPr id="0" name=""/>
        <dsp:cNvSpPr/>
      </dsp:nvSpPr>
      <dsp:spPr>
        <a:xfrm>
          <a:off x="3714750" y="2055653"/>
          <a:ext cx="2476499" cy="1485900"/>
        </a:xfrm>
        <a:prstGeom prst="rect">
          <a:avLst/>
        </a:prstGeom>
        <a:gradFill rotWithShape="0">
          <a:gsLst>
            <a:gs pos="0">
              <a:schemeClr val="accent2">
                <a:hueOff val="3830465"/>
                <a:satOff val="-11641"/>
                <a:lumOff val="-157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2">
                <a:hueOff val="3830465"/>
                <a:satOff val="-11641"/>
                <a:lumOff val="-157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351" tIns="127379" rIns="121351" bIns="12737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/>
            <a:t>S</a:t>
          </a:r>
          <a:r>
            <a:rPr lang="en-US" sz="1200" kern="1200"/>
            <a:t>ubmitting the project proposal to the Institut</a:t>
          </a:r>
          <a:r>
            <a:rPr lang="cs-CZ" sz="1200" kern="1200"/>
            <a:t>ional</a:t>
          </a:r>
          <a:r>
            <a:rPr lang="en-US" sz="1200" kern="1200"/>
            <a:t> Board</a:t>
          </a:r>
          <a:r>
            <a:rPr lang="cs-CZ" sz="1200" kern="1200"/>
            <a:t>, see below</a:t>
          </a:r>
          <a:endParaRPr lang="en-US" sz="1200" kern="1200"/>
        </a:p>
      </dsp:txBody>
      <dsp:txXfrm>
        <a:off x="3714750" y="2055653"/>
        <a:ext cx="2476499" cy="1485900"/>
      </dsp:txXfrm>
    </dsp:sp>
    <dsp:sp modelId="{FAEF33A7-1363-4CFC-B503-64F4926BC303}">
      <dsp:nvSpPr>
        <dsp:cNvPr id="0" name=""/>
        <dsp:cNvSpPr/>
      </dsp:nvSpPr>
      <dsp:spPr>
        <a:xfrm>
          <a:off x="6760845" y="2055653"/>
          <a:ext cx="2476499" cy="1485900"/>
        </a:xfrm>
        <a:prstGeom prst="rect">
          <a:avLst/>
        </a:prstGeom>
        <a:gradFill rotWithShape="0">
          <a:gsLst>
            <a:gs pos="0">
              <a:schemeClr val="accent2">
                <a:hueOff val="4788082"/>
                <a:satOff val="-14551"/>
                <a:lumOff val="-196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2">
                <a:hueOff val="4788082"/>
                <a:satOff val="-14551"/>
                <a:lumOff val="-196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351" tIns="127379" rIns="121351" bIns="127379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200" kern="1200" dirty="0" err="1"/>
            <a:t>Sending</a:t>
          </a:r>
          <a:r>
            <a:rPr lang="cs-CZ" sz="1200" kern="1200" dirty="0"/>
            <a:t> </a:t>
          </a:r>
          <a:r>
            <a:rPr lang="cs-CZ" sz="1200" kern="1200" dirty="0" err="1"/>
            <a:t>the</a:t>
          </a:r>
          <a:r>
            <a:rPr lang="cs-CZ" sz="1200" kern="1200" dirty="0"/>
            <a:t> </a:t>
          </a:r>
          <a:r>
            <a:rPr lang="cs-CZ" sz="1200" kern="1200" dirty="0" err="1"/>
            <a:t>Proposal</a:t>
          </a:r>
          <a:r>
            <a:rPr lang="cs-CZ" sz="1200" kern="1200" dirty="0"/>
            <a:t> via to </a:t>
          </a:r>
          <a:r>
            <a:rPr lang="cs-CZ" sz="1200" kern="1200" dirty="0" err="1"/>
            <a:t>the</a:t>
          </a:r>
          <a:r>
            <a:rPr lang="cs-CZ" sz="1200" kern="1200" dirty="0"/>
            <a:t> data mailbox</a:t>
          </a:r>
          <a:r>
            <a:rPr lang="en-US" sz="1200" kern="1200" dirty="0"/>
            <a:t> in collaboration with </a:t>
          </a:r>
          <a:br>
            <a:rPr lang="cs-CZ" sz="1200" kern="1200" dirty="0"/>
          </a:br>
          <a:r>
            <a:rPr lang="cs-CZ" sz="1200" kern="1200" dirty="0"/>
            <a:t>I. Kubíková, </a:t>
          </a:r>
          <a:r>
            <a:rPr lang="cs-CZ" sz="1200" kern="1200" dirty="0">
              <a:hlinkClick xmlns:r="http://schemas.openxmlformats.org/officeDocument/2006/relationships" r:id="rId1"/>
            </a:rPr>
            <a:t>ivona@psu.cas.cz</a:t>
          </a:r>
          <a:r>
            <a:rPr lang="cs-CZ" sz="1200" kern="1200" dirty="0"/>
            <a:t>.</a:t>
          </a:r>
          <a:endParaRPr lang="en-US" sz="1200" kern="1200" dirty="0"/>
        </a:p>
      </dsp:txBody>
      <dsp:txXfrm>
        <a:off x="6760845" y="2055653"/>
        <a:ext cx="2476499" cy="14859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2A31C9-CE6A-4022-9FD0-F1A397335C35}">
      <dsp:nvSpPr>
        <dsp:cNvPr id="0" name=""/>
        <dsp:cNvSpPr/>
      </dsp:nvSpPr>
      <dsp:spPr>
        <a:xfrm>
          <a:off x="0" y="14953"/>
          <a:ext cx="6692748" cy="145899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The Institute's Board reviews all research and development project proposals</a:t>
          </a:r>
          <a:r>
            <a:rPr lang="cs-CZ" sz="2900" kern="1200" dirty="0"/>
            <a:t> (GA ČR, TA ČR and </a:t>
          </a:r>
          <a:r>
            <a:rPr lang="cs-CZ" sz="2900" kern="1200" dirty="0" err="1"/>
            <a:t>Other</a:t>
          </a:r>
          <a:r>
            <a:rPr lang="cs-CZ" sz="2900" kern="1200" dirty="0"/>
            <a:t> Project </a:t>
          </a:r>
          <a:r>
            <a:rPr lang="cs-CZ" sz="2900" kern="1200" dirty="0" err="1"/>
            <a:t>Providers</a:t>
          </a:r>
          <a:r>
            <a:rPr lang="cs-CZ" sz="2900" kern="1200" dirty="0"/>
            <a:t>.</a:t>
          </a:r>
          <a:endParaRPr lang="en-US" sz="2900" kern="1200" dirty="0"/>
        </a:p>
      </dsp:txBody>
      <dsp:txXfrm>
        <a:off x="71222" y="86175"/>
        <a:ext cx="6550304" cy="1316546"/>
      </dsp:txXfrm>
    </dsp:sp>
    <dsp:sp modelId="{0CB8A997-6B52-4C3C-A670-B8E9BB3C8EFA}">
      <dsp:nvSpPr>
        <dsp:cNvPr id="0" name=""/>
        <dsp:cNvSpPr/>
      </dsp:nvSpPr>
      <dsp:spPr>
        <a:xfrm>
          <a:off x="0" y="1557464"/>
          <a:ext cx="6692748" cy="1458990"/>
        </a:xfrm>
        <a:prstGeom prst="roundRect">
          <a:avLst/>
        </a:prstGeom>
        <a:gradFill rotWithShape="0">
          <a:gsLst>
            <a:gs pos="0">
              <a:schemeClr val="accent2">
                <a:hueOff val="2394041"/>
                <a:satOff val="-7276"/>
                <a:lumOff val="-98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2">
                <a:hueOff val="2394041"/>
                <a:satOff val="-7276"/>
                <a:lumOff val="-98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The project proposal must be submitted in its final form via email </a:t>
          </a:r>
          <a:r>
            <a:rPr lang="cs-CZ" sz="2900" kern="1200" dirty="0"/>
            <a:t>to </a:t>
          </a:r>
          <a:r>
            <a:rPr lang="en-US" sz="2900" kern="1200" dirty="0"/>
            <a:t>I. Kubíková, </a:t>
          </a:r>
          <a:br>
            <a:rPr lang="cs-CZ" sz="2900" kern="1200" dirty="0"/>
          </a:br>
          <a:r>
            <a:rPr lang="cs-CZ" sz="2900" kern="1200" dirty="0" err="1"/>
            <a:t>at</a:t>
          </a:r>
          <a:r>
            <a:rPr lang="cs-CZ" sz="2900" kern="1200" dirty="0"/>
            <a:t> </a:t>
          </a:r>
          <a:r>
            <a:rPr lang="en-US" sz="2900" kern="1200" dirty="0"/>
            <a:t>ivona@psu.cas.cz</a:t>
          </a:r>
          <a:r>
            <a:rPr lang="cs-CZ" sz="2900" kern="1200" dirty="0"/>
            <a:t>.</a:t>
          </a:r>
          <a:endParaRPr lang="en-US" sz="2900" kern="1200" dirty="0"/>
        </a:p>
      </dsp:txBody>
      <dsp:txXfrm>
        <a:off x="71222" y="1628686"/>
        <a:ext cx="6550304" cy="1316546"/>
      </dsp:txXfrm>
    </dsp:sp>
    <dsp:sp modelId="{C5E0DC8B-C2FE-4D44-BD32-DCDA8C9C89B4}">
      <dsp:nvSpPr>
        <dsp:cNvPr id="0" name=""/>
        <dsp:cNvSpPr/>
      </dsp:nvSpPr>
      <dsp:spPr>
        <a:xfrm>
          <a:off x="0" y="3099974"/>
          <a:ext cx="6692748" cy="1458990"/>
        </a:xfrm>
        <a:prstGeom prst="roundRect">
          <a:avLst/>
        </a:prstGeom>
        <a:gradFill rotWithShape="0">
          <a:gsLst>
            <a:gs pos="0">
              <a:schemeClr val="accent2">
                <a:hueOff val="4788082"/>
                <a:satOff val="-14551"/>
                <a:lumOff val="-196"/>
                <a:alphaOff val="0"/>
                <a:tint val="94000"/>
                <a:satMod val="105000"/>
                <a:lumMod val="102000"/>
              </a:schemeClr>
            </a:gs>
            <a:gs pos="100000">
              <a:schemeClr val="accent2">
                <a:hueOff val="4788082"/>
                <a:satOff val="-14551"/>
                <a:lumOff val="-196"/>
                <a:alphaOff val="0"/>
                <a:shade val="74000"/>
                <a:satMod val="128000"/>
                <a:lumMod val="100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Comments from the Board members must be incorporated into the proposal.</a:t>
          </a:r>
        </a:p>
      </dsp:txBody>
      <dsp:txXfrm>
        <a:off x="71222" y="3171196"/>
        <a:ext cx="6550304" cy="13165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CD167585-738B-4275-B1D8-FB053C141E4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7059895E-0573-4374-9B01-B178B10F86C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54CC4C-4B7B-40EC-B55A-26FC77B8EA95}" type="datetime1">
              <a:rPr lang="cs-CZ" smtClean="0"/>
              <a:t>16.01.2025</a:t>
            </a:fld>
            <a:endParaRPr lang="cs-CZ" dirty="0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28BD96E7-54AD-4262-ABD2-83911EEDA15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0F0A2CE-A409-4EFE-A6A2-9FF03FB9791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0F1522-3817-46CD-92AF-4488D1A587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232333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noProof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377912-7A7F-4353-BDA4-57534A5D38AD}" type="datetime1">
              <a:rPr lang="cs-CZ" smtClean="0"/>
              <a:pPr/>
              <a:t>16.01.2025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cs-CZ" noProof="0" dirty="0"/>
              <a:t>Upravit styly předlohy textu</a:t>
            </a:r>
          </a:p>
          <a:p>
            <a:pPr lvl="1"/>
            <a:r>
              <a:rPr lang="cs-CZ" noProof="0" dirty="0"/>
              <a:t>Druhá úroveň</a:t>
            </a:r>
          </a:p>
          <a:p>
            <a:pPr lvl="2"/>
            <a:r>
              <a:rPr lang="cs-CZ" noProof="0" dirty="0"/>
              <a:t>Třetí úroveň</a:t>
            </a:r>
          </a:p>
          <a:p>
            <a:pPr lvl="3"/>
            <a:r>
              <a:rPr lang="cs-CZ" noProof="0" dirty="0"/>
              <a:t>Čtvrtá úroveň</a:t>
            </a:r>
          </a:p>
          <a:p>
            <a:pPr lvl="4"/>
            <a:r>
              <a:rPr lang="cs-CZ" noProof="0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9F24E1-3472-4EFC-8331-8E3086A1F278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3075245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9F24E1-3472-4EFC-8331-8E3086A1F278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44448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9F24E1-3472-4EFC-8331-8E3086A1F278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94169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Obrázek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 cstate="email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Skupina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sp>
          <p:nvSpPr>
            <p:cNvPr id="12" name="Obdélník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Volný tvar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Volný tvar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Obdélník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Volný tvar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Volný tvar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Volný tvar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Volný tvar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Volný tvar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Volný tvar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Volný tvar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Volný tvar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Volný tvar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Volný tvar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Volný tvar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Volný tvar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Volný tvar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Volný tvar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Volný tvar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Volný tvar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Volný tvar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Volný tvar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Volný tvar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Volný tvar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Volný tvar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Volný tvar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Volný tvar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Volný tvar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Obdélník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Volný tvar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Volný tvar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Volný tvar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Volný tvar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Volný tvar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Volný tvar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Volný tvar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Volný tvar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Volný tvar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Volný tvar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Volný tvar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Obdélník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Volný tvar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Volný tvar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Volný tvar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Volný tvar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Volný tvar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Volný tvar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Volný tvar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Volný tvar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Volný tvar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Volný tvar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Volný tvar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Volný tvar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Volný tvar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1876424" y="1122363"/>
            <a:ext cx="8791575" cy="2387600"/>
          </a:xfrm>
        </p:spPr>
        <p:txBody>
          <a:bodyPr rtlCol="0" anchor="b">
            <a:normAutofit/>
          </a:bodyPr>
          <a:lstStyle>
            <a:lvl1pPr algn="l">
              <a:defRPr sz="4800"/>
            </a:lvl1pPr>
          </a:lstStyle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876424" y="3602038"/>
            <a:ext cx="8791575" cy="1655762"/>
          </a:xfrm>
        </p:spPr>
        <p:txBody>
          <a:bodyPr rtlCol="0"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cs-CZ" noProof="0"/>
              <a:t>Kliknutím můžete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 rtlCol="0"/>
          <a:lstStyle/>
          <a:p>
            <a:pPr rtl="0"/>
            <a:fld id="{E1BA4547-7035-4A47-84F3-76BF7BFAEE57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3658416978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141410" y="4304664"/>
            <a:ext cx="9912355" cy="819355"/>
          </a:xfrm>
        </p:spPr>
        <p:txBody>
          <a:bodyPr rtlCol="0" anchor="b">
            <a:normAutofit/>
          </a:bodyPr>
          <a:lstStyle>
            <a:lvl1pPr>
              <a:defRPr sz="3200"/>
            </a:lvl1pPr>
          </a:lstStyle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symbol obrázku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 rtl="0">
              <a:buNone/>
            </a:pPr>
            <a:r>
              <a:rPr lang="cs-CZ" noProof="0"/>
              <a:t>Po kliknutí na ikonu můžete přidat obrázek.</a:t>
            </a:r>
          </a:p>
        </p:txBody>
      </p:sp>
      <p:sp>
        <p:nvSpPr>
          <p:cNvPr id="4" name="Zástupný text 3"/>
          <p:cNvSpPr>
            <a:spLocks noGrp="1"/>
          </p:cNvSpPr>
          <p:nvPr>
            <p:ph type="body" sz="half" idx="2" hasCustomPrompt="1"/>
          </p:nvPr>
        </p:nvSpPr>
        <p:spPr>
          <a:xfrm>
            <a:off x="1141364" y="5124020"/>
            <a:ext cx="9910859" cy="682472"/>
          </a:xfrm>
        </p:spPr>
        <p:txBody>
          <a:bodyPr rtlCol="0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9B58B17-0FCC-4DF5-B892-3EFE73D69140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6" name="Zástupné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129196833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titul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141456" y="609600"/>
            <a:ext cx="9905955" cy="3429000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4" name="Zástupný text 3"/>
          <p:cNvSpPr>
            <a:spLocks noGrp="1"/>
          </p:cNvSpPr>
          <p:nvPr>
            <p:ph type="body" sz="half" idx="2" hasCustomPrompt="1"/>
          </p:nvPr>
        </p:nvSpPr>
        <p:spPr>
          <a:xfrm>
            <a:off x="1141410" y="4419599"/>
            <a:ext cx="9904459" cy="1371599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A7A16AD-0BB2-43DB-8B4D-CCF335510D35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6" name="Zástupné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117256344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446212" y="609599"/>
            <a:ext cx="9302752" cy="2748429"/>
          </a:xfrm>
        </p:spPr>
        <p:txBody>
          <a:bodyPr rtlCol="0" anchor="ctr">
            <a:normAutofit/>
          </a:bodyPr>
          <a:lstStyle>
            <a:lvl1pPr>
              <a:defRPr sz="3600"/>
            </a:lvl1pPr>
          </a:lstStyle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12" name="Zástupný symbol pro text 3"/>
          <p:cNvSpPr>
            <a:spLocks noGrp="1"/>
          </p:cNvSpPr>
          <p:nvPr>
            <p:ph type="body" sz="half" idx="13" hasCustomPrompt="1"/>
          </p:nvPr>
        </p:nvSpPr>
        <p:spPr>
          <a:xfrm>
            <a:off x="1720644" y="3365557"/>
            <a:ext cx="8752299" cy="548968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 hasCustomPrompt="1"/>
          </p:nvPr>
        </p:nvSpPr>
        <p:spPr>
          <a:xfrm>
            <a:off x="1141411" y="4309919"/>
            <a:ext cx="9906002" cy="1489496"/>
          </a:xfrm>
        </p:spPr>
        <p:txBody>
          <a:bodyPr rtlCol="0"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AA0659E-F3C2-404B-9093-E1F7DC87952D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6" name="Zástupné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  <p:sp>
        <p:nvSpPr>
          <p:cNvPr id="60" name="Textové pole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cs-CZ" sz="8000" noProof="0">
                <a:solidFill>
                  <a:schemeClr val="tx1"/>
                </a:solidFill>
                <a:effectLst/>
              </a:rPr>
              <a:t>„</a:t>
            </a:r>
          </a:p>
        </p:txBody>
      </p:sp>
      <p:sp>
        <p:nvSpPr>
          <p:cNvPr id="61" name="Textové pole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cs-CZ" sz="8000" noProof="0">
                <a:solidFill>
                  <a:schemeClr val="tx1"/>
                </a:solidFill>
                <a:effectLst/>
              </a:rPr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2902241029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141410" y="2134041"/>
            <a:ext cx="9906001" cy="2511835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4" name="Zástupný text 3"/>
          <p:cNvSpPr>
            <a:spLocks noGrp="1"/>
          </p:cNvSpPr>
          <p:nvPr>
            <p:ph type="body" sz="half" idx="2" hasCustomPrompt="1"/>
          </p:nvPr>
        </p:nvSpPr>
        <p:spPr>
          <a:xfrm>
            <a:off x="1141364" y="4657655"/>
            <a:ext cx="9904505" cy="1140644"/>
          </a:xfrm>
        </p:spPr>
        <p:txBody>
          <a:bodyPr rtlCol="0"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9C724F3-B821-47FC-8EC4-4437CD006169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6" name="Zástupné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747389287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Nadpis 1"/>
          <p:cNvSpPr>
            <a:spLocks noGrp="1"/>
          </p:cNvSpPr>
          <p:nvPr>
            <p:ph type="title" hasCustomPrompt="1"/>
          </p:nvPr>
        </p:nvSpPr>
        <p:spPr>
          <a:xfrm>
            <a:off x="1141413" y="609600"/>
            <a:ext cx="9905998" cy="1905000"/>
          </a:xfrm>
        </p:spPr>
        <p:txBody>
          <a:bodyPr rtlCol="0"/>
          <a:lstStyle/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7" name="Zástupný text 2"/>
          <p:cNvSpPr>
            <a:spLocks noGrp="1"/>
          </p:cNvSpPr>
          <p:nvPr>
            <p:ph type="body" idx="1" hasCustomPrompt="1"/>
          </p:nvPr>
        </p:nvSpPr>
        <p:spPr>
          <a:xfrm>
            <a:off x="1141410" y="2674463"/>
            <a:ext cx="3196899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8" name="Zástupný symbol pro text 3"/>
          <p:cNvSpPr>
            <a:spLocks noGrp="1"/>
          </p:cNvSpPr>
          <p:nvPr>
            <p:ph type="body" sz="half" idx="15" hasCustomPrompt="1"/>
          </p:nvPr>
        </p:nvSpPr>
        <p:spPr>
          <a:xfrm>
            <a:off x="1127918" y="3360263"/>
            <a:ext cx="3208735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9" name="Zástupný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4514766" y="2677635"/>
            <a:ext cx="3184385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10" name="Zástupný symbol pro text 3"/>
          <p:cNvSpPr>
            <a:spLocks noGrp="1"/>
          </p:cNvSpPr>
          <p:nvPr>
            <p:ph type="body" sz="half" idx="16" hasCustomPrompt="1"/>
          </p:nvPr>
        </p:nvSpPr>
        <p:spPr>
          <a:xfrm>
            <a:off x="4504213" y="3363435"/>
            <a:ext cx="3195830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11" name="Zástupný text 4"/>
          <p:cNvSpPr>
            <a:spLocks noGrp="1"/>
          </p:cNvSpPr>
          <p:nvPr>
            <p:ph type="body" sz="quarter" idx="13" hasCustomPrompt="1"/>
          </p:nvPr>
        </p:nvSpPr>
        <p:spPr>
          <a:xfrm>
            <a:off x="7852442" y="2674463"/>
            <a:ext cx="3194968" cy="685800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12" name="Zástupný symbol pro text 3"/>
          <p:cNvSpPr>
            <a:spLocks noGrp="1"/>
          </p:cNvSpPr>
          <p:nvPr>
            <p:ph type="body" sz="half" idx="17" hasCustomPrompt="1"/>
          </p:nvPr>
        </p:nvSpPr>
        <p:spPr>
          <a:xfrm>
            <a:off x="7852442" y="3360263"/>
            <a:ext cx="3194968" cy="2430936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61917A5-506E-49F0-8941-5C4A8A0D0C07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4" name="Zástupné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420224404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1"/>
          <p:cNvSpPr>
            <a:spLocks noGrp="1"/>
          </p:cNvSpPr>
          <p:nvPr>
            <p:ph type="title" hasCustomPrompt="1"/>
          </p:nvPr>
        </p:nvSpPr>
        <p:spPr>
          <a:xfrm>
            <a:off x="1141411" y="609600"/>
            <a:ext cx="9905999" cy="1905000"/>
          </a:xfrm>
        </p:spPr>
        <p:txBody>
          <a:bodyPr rtlCol="0"/>
          <a:lstStyle/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19" name="Zástupný text 2"/>
          <p:cNvSpPr>
            <a:spLocks noGrp="1"/>
          </p:cNvSpPr>
          <p:nvPr>
            <p:ph type="body" idx="1" hasCustomPrompt="1"/>
          </p:nvPr>
        </p:nvSpPr>
        <p:spPr>
          <a:xfrm>
            <a:off x="1141413" y="4404596"/>
            <a:ext cx="319524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20" name="Zástupný symbol obrázku 2"/>
          <p:cNvSpPr>
            <a:spLocks noGrp="1" noChangeAspect="1"/>
          </p:cNvSpPr>
          <p:nvPr>
            <p:ph type="pic" idx="15" hasCustomPrompt="1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cs-CZ" noProof="0"/>
              <a:t>Po kliknutí na ikonu můžete přidat obrázek.</a:t>
            </a:r>
          </a:p>
        </p:txBody>
      </p:sp>
      <p:sp>
        <p:nvSpPr>
          <p:cNvPr id="21" name="Zástupný symbol pro text 3"/>
          <p:cNvSpPr>
            <a:spLocks noGrp="1"/>
          </p:cNvSpPr>
          <p:nvPr>
            <p:ph type="body" sz="half" idx="18" hasCustomPrompt="1"/>
          </p:nvPr>
        </p:nvSpPr>
        <p:spPr>
          <a:xfrm>
            <a:off x="1141413" y="4980858"/>
            <a:ext cx="3195240" cy="817843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22" name="Zástupný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4489053" y="4404596"/>
            <a:ext cx="3200400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23" name="Zástupný symbol obrázku 2"/>
          <p:cNvSpPr>
            <a:spLocks noGrp="1" noChangeAspect="1"/>
          </p:cNvSpPr>
          <p:nvPr>
            <p:ph type="pic" idx="21" hasCustomPrompt="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cs-CZ" noProof="0"/>
              <a:t>Po kliknutí na ikonu můžete přidat obrázek.</a:t>
            </a:r>
          </a:p>
        </p:txBody>
      </p:sp>
      <p:sp>
        <p:nvSpPr>
          <p:cNvPr id="24" name="Zástupný symbol pro text 3"/>
          <p:cNvSpPr>
            <a:spLocks noGrp="1"/>
          </p:cNvSpPr>
          <p:nvPr>
            <p:ph type="body" sz="half" idx="19" hasCustomPrompt="1"/>
          </p:nvPr>
        </p:nvSpPr>
        <p:spPr>
          <a:xfrm>
            <a:off x="4487593" y="4980857"/>
            <a:ext cx="3200400" cy="81034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25" name="Zástupný symbol pro text 4"/>
          <p:cNvSpPr>
            <a:spLocks noGrp="1"/>
          </p:cNvSpPr>
          <p:nvPr>
            <p:ph type="body" sz="quarter" idx="13" hasCustomPrompt="1"/>
          </p:nvPr>
        </p:nvSpPr>
        <p:spPr>
          <a:xfrm>
            <a:off x="7852567" y="4404595"/>
            <a:ext cx="3190741" cy="576262"/>
          </a:xfrm>
        </p:spPr>
        <p:txBody>
          <a:bodyPr rtlCol="0"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26" name="Zástupný symbol obrázku 2"/>
          <p:cNvSpPr>
            <a:spLocks noGrp="1" noChangeAspect="1"/>
          </p:cNvSpPr>
          <p:nvPr>
            <p:ph type="pic" idx="22" hasCustomPrompt="1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 rtl="0">
              <a:buNone/>
            </a:pPr>
            <a:r>
              <a:rPr lang="cs-CZ" noProof="0"/>
              <a:t>Po kliknutí na ikonu můžete přidat obrázek.</a:t>
            </a:r>
          </a:p>
        </p:txBody>
      </p:sp>
      <p:sp>
        <p:nvSpPr>
          <p:cNvPr id="27" name="Zástupný symbol pro text 3"/>
          <p:cNvSpPr>
            <a:spLocks noGrp="1"/>
          </p:cNvSpPr>
          <p:nvPr>
            <p:ph type="body" sz="half" idx="20" hasCustomPrompt="1"/>
          </p:nvPr>
        </p:nvSpPr>
        <p:spPr>
          <a:xfrm>
            <a:off x="7852442" y="4980854"/>
            <a:ext cx="3194968" cy="810345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DA4B064-03A3-48B2-A08F-A569317768BE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4" name="Zástupné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01454451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svislý tex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/>
          <a:p>
            <a:pPr lvl="0" rtl="0"/>
            <a:r>
              <a:rPr lang="cs-CZ" noProof="0"/>
              <a:t>Upravit styly předlohy textu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E01B988-6531-4008-B8A2-FABC3358A7D7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590616604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 hasCustomPrompt="1"/>
          </p:nvPr>
        </p:nvSpPr>
        <p:spPr>
          <a:xfrm>
            <a:off x="9042400" y="609599"/>
            <a:ext cx="2005011" cy="5181601"/>
          </a:xfrm>
        </p:spPr>
        <p:txBody>
          <a:bodyPr vert="eaVert" rtlCol="0"/>
          <a:lstStyle/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svislý text 2"/>
          <p:cNvSpPr>
            <a:spLocks noGrp="1"/>
          </p:cNvSpPr>
          <p:nvPr>
            <p:ph type="body" orient="vert" idx="1" hasCustomPrompt="1"/>
          </p:nvPr>
        </p:nvSpPr>
        <p:spPr>
          <a:xfrm>
            <a:off x="1141410" y="609599"/>
            <a:ext cx="7748590" cy="5181601"/>
          </a:xfrm>
        </p:spPr>
        <p:txBody>
          <a:bodyPr vert="eaVert" rtlCol="0"/>
          <a:lstStyle/>
          <a:p>
            <a:pPr lvl="0" rtl="0"/>
            <a:r>
              <a:rPr lang="cs-CZ" noProof="0"/>
              <a:t>Upravit styly předlohy textu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BCF626E-5E30-4D05-9F2B-4F5D313D9201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160474394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obsah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cs-CZ" noProof="0"/>
              <a:t>Upravit styly předlohy textu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73A21A5-21FE-4D59-A50D-E9A76EECE41D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497360697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141411" y="1419226"/>
            <a:ext cx="9906000" cy="2852737"/>
          </a:xfrm>
        </p:spPr>
        <p:txBody>
          <a:bodyPr rtlCol="0" anchor="b">
            <a:normAutofit/>
          </a:bodyPr>
          <a:lstStyle>
            <a:lvl1pPr>
              <a:defRPr sz="3600"/>
            </a:lvl1pPr>
          </a:lstStyle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text 2"/>
          <p:cNvSpPr>
            <a:spLocks noGrp="1"/>
          </p:cNvSpPr>
          <p:nvPr>
            <p:ph type="body" idx="1" hasCustomPrompt="1"/>
          </p:nvPr>
        </p:nvSpPr>
        <p:spPr>
          <a:xfrm>
            <a:off x="1141411" y="4424362"/>
            <a:ext cx="9906000" cy="1374776"/>
          </a:xfrm>
        </p:spPr>
        <p:txBody>
          <a:bodyPr rtlCol="0"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2597DCD-B94B-48E2-B317-F07274777E21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52280123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ě obsahové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obsah 2"/>
          <p:cNvSpPr>
            <a:spLocks noGrp="1"/>
          </p:cNvSpPr>
          <p:nvPr>
            <p:ph sz="half" idx="1" hasCustomPrompt="1"/>
          </p:nvPr>
        </p:nvSpPr>
        <p:spPr>
          <a:xfrm>
            <a:off x="1141410" y="2249486"/>
            <a:ext cx="4878389" cy="3541714"/>
          </a:xfrm>
        </p:spPr>
        <p:txBody>
          <a:bodyPr rtlCol="0"/>
          <a:lstStyle/>
          <a:p>
            <a:pPr lvl="0" rtl="0"/>
            <a:r>
              <a:rPr lang="cs-CZ" noProof="0"/>
              <a:t>Upravit styly předlohy textu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4" name="Zástupný obsah 3"/>
          <p:cNvSpPr>
            <a:spLocks noGrp="1"/>
          </p:cNvSpPr>
          <p:nvPr>
            <p:ph sz="half" idx="2" hasCustomPrompt="1"/>
          </p:nvPr>
        </p:nvSpPr>
        <p:spPr>
          <a:xfrm>
            <a:off x="6172200" y="2249486"/>
            <a:ext cx="4875211" cy="3541714"/>
          </a:xfrm>
        </p:spPr>
        <p:txBody>
          <a:bodyPr rtlCol="0"/>
          <a:lstStyle/>
          <a:p>
            <a:pPr lvl="0" rtl="0"/>
            <a:r>
              <a:rPr lang="cs-CZ" noProof="0"/>
              <a:t>Upravit styly předlohy textu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C2624E-9E53-4DF7-8A32-60E425D00309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6" name="Zástupné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214335479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141411" y="619126"/>
            <a:ext cx="9906000" cy="1477961"/>
          </a:xfrm>
        </p:spPr>
        <p:txBody>
          <a:bodyPr rtlCol="0"/>
          <a:lstStyle/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text 2"/>
          <p:cNvSpPr>
            <a:spLocks noGrp="1"/>
          </p:cNvSpPr>
          <p:nvPr>
            <p:ph type="body" idx="1" hasCustomPrompt="1"/>
          </p:nvPr>
        </p:nvSpPr>
        <p:spPr>
          <a:xfrm>
            <a:off x="1370019" y="2249486"/>
            <a:ext cx="4649783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4" name="Zástupný obsah 3"/>
          <p:cNvSpPr>
            <a:spLocks noGrp="1"/>
          </p:cNvSpPr>
          <p:nvPr>
            <p:ph sz="half" idx="2" hasCustomPrompt="1"/>
          </p:nvPr>
        </p:nvSpPr>
        <p:spPr>
          <a:xfrm>
            <a:off x="1141410" y="3073397"/>
            <a:ext cx="4878391" cy="2717801"/>
          </a:xfrm>
        </p:spPr>
        <p:txBody>
          <a:bodyPr rtlCol="0"/>
          <a:lstStyle/>
          <a:p>
            <a:pPr lvl="0" rtl="0"/>
            <a:r>
              <a:rPr lang="cs-CZ" noProof="0"/>
              <a:t>Upravit styly předlohy textu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400808" y="2249485"/>
            <a:ext cx="4646602" cy="823912"/>
          </a:xfrm>
        </p:spPr>
        <p:txBody>
          <a:bodyPr rtlCol="0"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6" name="Zástupný obsah 5"/>
          <p:cNvSpPr>
            <a:spLocks noGrp="1"/>
          </p:cNvSpPr>
          <p:nvPr>
            <p:ph sz="quarter" idx="4" hasCustomPrompt="1"/>
          </p:nvPr>
        </p:nvSpPr>
        <p:spPr>
          <a:xfrm>
            <a:off x="6172200" y="3073397"/>
            <a:ext cx="4875210" cy="2717801"/>
          </a:xfrm>
        </p:spPr>
        <p:txBody>
          <a:bodyPr rtlCol="0"/>
          <a:lstStyle/>
          <a:p>
            <a:pPr lvl="0" rtl="0"/>
            <a:r>
              <a:rPr lang="cs-CZ" noProof="0"/>
              <a:t>Upravit styly předlohy textu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428429B-529B-467E-A75E-2895776579BD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84659341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190A7CC-CAAE-4D8E-9437-B712FF47AAA2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4" name="Zástupné zápatí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876122617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BB4A0B2-9820-42CA-865A-244D2116CBC7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99695028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146705" y="609601"/>
            <a:ext cx="3856037" cy="1639884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obsah 2"/>
          <p:cNvSpPr>
            <a:spLocks noGrp="1"/>
          </p:cNvSpPr>
          <p:nvPr>
            <p:ph idx="1" hasCustomPrompt="1"/>
          </p:nvPr>
        </p:nvSpPr>
        <p:spPr>
          <a:xfrm>
            <a:off x="5156200" y="592666"/>
            <a:ext cx="5891209" cy="5198534"/>
          </a:xfrm>
        </p:spPr>
        <p:txBody>
          <a:bodyPr rtlCol="0" anchor="ctr"/>
          <a:lstStyle/>
          <a:p>
            <a:pPr lvl="0" rtl="0"/>
            <a:r>
              <a:rPr lang="cs-CZ" noProof="0"/>
              <a:t>Upravit styly předlohy textu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4" name="Zástupný text 3"/>
          <p:cNvSpPr>
            <a:spLocks noGrp="1"/>
          </p:cNvSpPr>
          <p:nvPr>
            <p:ph type="body" sz="half" idx="2" hasCustomPrompt="1"/>
          </p:nvPr>
        </p:nvSpPr>
        <p:spPr>
          <a:xfrm>
            <a:off x="1146705" y="2249486"/>
            <a:ext cx="3856037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E2020E1-316C-4D81-B712-947699E5CC94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6" name="Zástupné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2061360257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141413" y="609600"/>
            <a:ext cx="5934508" cy="1639886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cs-CZ" noProof="0"/>
              <a:t>Kliknutím můžete upravit styl předlohy nadpisů.</a:t>
            </a:r>
          </a:p>
        </p:txBody>
      </p:sp>
      <p:sp>
        <p:nvSpPr>
          <p:cNvPr id="3" name="Zástupný symbol obrázku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cs-CZ" noProof="0"/>
              <a:t>Po kliknutí na ikonu můžete přidat obrázek.</a:t>
            </a:r>
          </a:p>
        </p:txBody>
      </p:sp>
      <p:sp>
        <p:nvSpPr>
          <p:cNvPr id="4" name="Zástupný text 3"/>
          <p:cNvSpPr>
            <a:spLocks noGrp="1"/>
          </p:cNvSpPr>
          <p:nvPr>
            <p:ph type="body" sz="half" idx="2" hasCustomPrompt="1"/>
          </p:nvPr>
        </p:nvSpPr>
        <p:spPr>
          <a:xfrm>
            <a:off x="1141410" y="2249486"/>
            <a:ext cx="5934511" cy="3541714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cs-CZ" noProof="0"/>
              <a:t>Upravit styly předlohy textu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DF6F88E-B0C8-4ED0-A91B-AC87663B5456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6" name="Zástupné zápatí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cs-CZ" noProof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cs-CZ" noProof="0" smtClean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110986635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 cstate="email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Skupina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  <a:gradFill flip="none" rotWithShape="1">
            <a:gsLst>
              <a:gs pos="0">
                <a:schemeClr val="tx2"/>
              </a:gs>
              <a:gs pos="100000">
                <a:schemeClr val="tx2">
                  <a:lumMod val="50000"/>
                </a:schemeClr>
              </a:gs>
            </a:gsLst>
            <a:lin ang="5400000" scaled="0"/>
            <a:tileRect/>
          </a:gradFill>
        </p:grpSpPr>
        <p:grpSp>
          <p:nvGrpSpPr>
            <p:cNvPr id="9" name="Skupina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pFill/>
          </p:grpSpPr>
          <p:sp>
            <p:nvSpPr>
              <p:cNvPr id="21" name="Obdélník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Volný tvar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Volný tvar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Volný tvar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Volný tvar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Volný tvar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Volný tvar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Volný tvar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Volný tvar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Volný tvar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Volný tvar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Čára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Volný tvar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Volný tvar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Volný tvar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Volný tvar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Obdélník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Volný tvar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Volný tvar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Volný tvar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Volný tvar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Volný tvar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Volný tvar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Volný tvar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Volný tvar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Volný tvar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Volný tvar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Skupina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pFill/>
          </p:grpSpPr>
          <p:sp>
            <p:nvSpPr>
              <p:cNvPr id="11" name="Volný tvar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Volný tvar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Volný tvar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Volný tvar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Volný tvar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Volný tvar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Volný tvar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Volný tvar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Volný tvar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Obdélník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Zástupný nadpis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endParaRPr lang="cs-CZ" noProof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cs-CZ" noProof="0"/>
              <a:t>Upravit styly předlohy textu</a:t>
            </a:r>
          </a:p>
          <a:p>
            <a:pPr lvl="1" rtl="0"/>
            <a:r>
              <a:rPr lang="cs-CZ" noProof="0"/>
              <a:t>Druhá úroveň</a:t>
            </a:r>
          </a:p>
          <a:p>
            <a:pPr lvl="2" rtl="0"/>
            <a:r>
              <a:rPr lang="cs-CZ" noProof="0"/>
              <a:t>Třetí úroveň</a:t>
            </a:r>
          </a:p>
          <a:p>
            <a:pPr lvl="3" rtl="0"/>
            <a:r>
              <a:rPr lang="cs-CZ" noProof="0"/>
              <a:t>Čtvrtá úroveň</a:t>
            </a:r>
          </a:p>
          <a:p>
            <a:pPr lvl="4" rtl="0"/>
            <a:r>
              <a:rPr lang="cs-CZ" noProof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8652AFA-C82E-4721-92DC-168367758D73}" type="datetime1">
              <a:rPr lang="cs-CZ" noProof="0" smtClean="0"/>
              <a:t>16.01.2025</a:t>
            </a:fld>
            <a:endParaRPr lang="cs-CZ" noProof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cs-CZ" noProof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6D22F896-40B5-4ADD-8801-0D06FADFA095}" type="slidenum">
              <a:rPr lang="cs-CZ" noProof="0" smtClean="0"/>
              <a:pPr rtl="0"/>
              <a:t>‹#›</a:t>
            </a:fld>
            <a:endParaRPr lang="cs-CZ" noProof="0"/>
          </a:p>
        </p:txBody>
      </p:sp>
    </p:spTree>
    <p:extLst>
      <p:ext uri="{BB962C8B-B14F-4D97-AF65-F5344CB8AC3E}">
        <p14:creationId xmlns:p14="http://schemas.microsoft.com/office/powerpoint/2010/main" val="319185221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  <p:sldLayoutId id="2147483686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diagramLayout" Target="../diagrams/layout2.xml"/><Relationship Id="rId7" Type="http://schemas.openxmlformats.org/officeDocument/2006/relationships/image" Target="../media/image5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ivona@psu.cas.cz" TargetMode="External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hyperlink" Target="mailto:koutna@psu.cas.cz" TargetMode="External"/><Relationship Id="rId5" Type="http://schemas.openxmlformats.org/officeDocument/2006/relationships/hyperlink" Target="mailto:sivakova@psu.cas.cz" TargetMode="External"/><Relationship Id="rId4" Type="http://schemas.openxmlformats.org/officeDocument/2006/relationships/hyperlink" Target="mailto:hamadova@psu.cas.c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email">
            <a:duotone>
              <a:schemeClr val="bg2">
                <a:shade val="48000"/>
                <a:hueMod val="106000"/>
                <a:satMod val="140000"/>
                <a:lumMod val="42000"/>
              </a:schemeClr>
              <a:schemeClr val="bg2">
                <a:tint val="98000"/>
                <a:hueMod val="92000"/>
                <a:satMod val="220000"/>
                <a:lumMod val="90000"/>
              </a:schemeClr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Skupina 9">
            <a:extLst>
              <a:ext uri="{FF2B5EF4-FFF2-40B4-BE49-F238E27FC236}">
                <a16:creationId xmlns:a16="http://schemas.microsoft.com/office/drawing/2014/main" id="{788D5DFD-FA42-4EB0-B24E-4180C0CC5A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"/>
            <a:ext cx="12192003" cy="6858001"/>
            <a:chOff x="0" y="-1"/>
            <a:chExt cx="12192003" cy="6858001"/>
          </a:xfrm>
        </p:grpSpPr>
        <p:sp useBgFill="1">
          <p:nvSpPr>
            <p:cNvPr id="11" name="Obdélník 10">
              <a:extLst>
                <a:ext uri="{FF2B5EF4-FFF2-40B4-BE49-F238E27FC236}">
                  <a16:creationId xmlns:a16="http://schemas.microsoft.com/office/drawing/2014/main" id="{CC864817-5955-484B-9D1F-9BC8DB7398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-1"/>
              <a:ext cx="12192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cs-CZ"/>
            </a:p>
          </p:txBody>
        </p:sp>
        <p:pic>
          <p:nvPicPr>
            <p:cNvPr id="12" name="Obrázek 2">
              <a:extLst>
                <a:ext uri="{FF2B5EF4-FFF2-40B4-BE49-F238E27FC236}">
                  <a16:creationId xmlns:a16="http://schemas.microsoft.com/office/drawing/2014/main" id="{280C083F-71A6-4E55-AE35-586518FE29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 noChangeArrowheads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4" cstate="email">
              <a:alphaModFix amt="30000"/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"/>
              <a:ext cx="12192003" cy="6858001"/>
            </a:xfrm>
            <a:prstGeom prst="rect">
              <a:avLst/>
            </a:prstGeom>
            <a:noFill/>
            <a:extLst>
              <a:ext uri="{909E8E84-426E-40dd-AFC4-6F175D3DCCD1}">
                <a14:hiddenFill xmlns="" xmlns:a14="http://schemas.microsoft.com/office/drawing/2010/main" xmlns:a16="http://schemas.microsoft.com/office/drawing/2014/main" xmlns:p14="http://schemas.microsoft.com/office/powerpoint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5" name="Obrázek 4" descr="Žárovka">
            <a:extLst>
              <a:ext uri="{FF2B5EF4-FFF2-40B4-BE49-F238E27FC236}">
                <a16:creationId xmlns:a16="http://schemas.microsoft.com/office/drawing/2014/main" id="{AC06F95D-BA5D-4DEE-93EF-3FE3173D13FF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email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611" y="0"/>
            <a:ext cx="12188389" cy="6857990"/>
          </a:xfrm>
          <a:prstGeom prst="rect">
            <a:avLst/>
          </a:prstGeom>
        </p:spPr>
      </p:pic>
      <p:grpSp>
        <p:nvGrpSpPr>
          <p:cNvPr id="14" name="Skupina 13">
            <a:extLst>
              <a:ext uri="{FF2B5EF4-FFF2-40B4-BE49-F238E27FC236}">
                <a16:creationId xmlns:a16="http://schemas.microsoft.com/office/drawing/2014/main" id="{D44056DF-7985-4692-968A-466E9E6AF7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5895" y="2235200"/>
            <a:ext cx="10982062" cy="2396067"/>
            <a:chOff x="605895" y="2235200"/>
            <a:chExt cx="10982062" cy="2396067"/>
          </a:xfrm>
        </p:grpSpPr>
        <p:sp>
          <p:nvSpPr>
            <p:cNvPr id="15" name="Obdélník se zakulacenými rohy na opačné straně 7">
              <a:extLst>
                <a:ext uri="{FF2B5EF4-FFF2-40B4-BE49-F238E27FC236}">
                  <a16:creationId xmlns:a16="http://schemas.microsoft.com/office/drawing/2014/main" id="{B414A174-532A-4602-934F-9858D1D868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82333" y="2235200"/>
              <a:ext cx="7027334" cy="2396067"/>
            </a:xfrm>
            <a:prstGeom prst="round2DiagRect">
              <a:avLst>
                <a:gd name="adj1" fmla="val 9246"/>
                <a:gd name="adj2" fmla="val 0"/>
              </a:avLst>
            </a:prstGeom>
            <a:solidFill>
              <a:schemeClr val="bg1">
                <a:alpha val="80000"/>
              </a:schemeClr>
            </a:solidFill>
            <a:ln w="19050" cap="sq">
              <a:solidFill>
                <a:schemeClr val="tx2">
                  <a:alpha val="60000"/>
                </a:schemeClr>
              </a:solidFill>
              <a:miter lim="800000"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cs-CZ"/>
            </a:p>
          </p:txBody>
        </p:sp>
        <p:grpSp>
          <p:nvGrpSpPr>
            <p:cNvPr id="16" name="Skupina 15">
              <a:extLst>
                <a:ext uri="{FF2B5EF4-FFF2-40B4-BE49-F238E27FC236}">
                  <a16:creationId xmlns:a16="http://schemas.microsoft.com/office/drawing/2014/main" id="{940B0C0C-7F94-4725-8108-62B3B7A5AE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605895" y="2900097"/>
              <a:ext cx="10982062" cy="1211524"/>
              <a:chOff x="605895" y="2900097"/>
              <a:chExt cx="10982062" cy="1211524"/>
            </a:xfrm>
          </p:grpSpPr>
          <p:sp>
            <p:nvSpPr>
              <p:cNvPr id="17" name="Volný tvar 32">
                <a:extLst>
                  <a:ext uri="{FF2B5EF4-FFF2-40B4-BE49-F238E27FC236}">
                    <a16:creationId xmlns:a16="http://schemas.microsoft.com/office/drawing/2014/main" id="{367EAC5B-1891-480A-A3AD-B9F6A88FAC5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 flipV="1">
                <a:off x="9653587" y="3379784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8" name="Volný tvar 33">
                <a:extLst>
                  <a:ext uri="{FF2B5EF4-FFF2-40B4-BE49-F238E27FC236}">
                    <a16:creationId xmlns:a16="http://schemas.microsoft.com/office/drawing/2014/main" id="{E33FF633-15BA-464F-8F5B-26C56665F79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 flipV="1">
                <a:off x="10078244" y="3310728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19" name="Volný tvar 34">
                <a:extLst>
                  <a:ext uri="{FF2B5EF4-FFF2-40B4-BE49-F238E27FC236}">
                    <a16:creationId xmlns:a16="http://schemas.microsoft.com/office/drawing/2014/main" id="{0C949DF6-E66B-4DB8-AB52-30CA781B483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 flipV="1">
                <a:off x="11146631" y="3574253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0" name="Volný tvar 37">
                <a:extLst>
                  <a:ext uri="{FF2B5EF4-FFF2-40B4-BE49-F238E27FC236}">
                    <a16:creationId xmlns:a16="http://schemas.microsoft.com/office/drawing/2014/main" id="{309C2298-5EF9-4B09-8995-014F6D3BFF5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 flipV="1">
                <a:off x="10230644" y="3034502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1" name="Volný tvar 35">
                <a:extLst>
                  <a:ext uri="{FF2B5EF4-FFF2-40B4-BE49-F238E27FC236}">
                    <a16:creationId xmlns:a16="http://schemas.microsoft.com/office/drawing/2014/main" id="{319B2AFC-EBFF-477C-A364-6D575BE5AA0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10034587" y="256275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2" name="Volný tvar 36">
                <a:extLst>
                  <a:ext uri="{FF2B5EF4-FFF2-40B4-BE49-F238E27FC236}">
                    <a16:creationId xmlns:a16="http://schemas.microsoft.com/office/drawing/2014/main" id="{CC6B7D67-F2F8-4B07-B954-EAC9135B2BB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10747375" y="3232679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3" name="Volný tvar 38">
                <a:extLst>
                  <a:ext uri="{FF2B5EF4-FFF2-40B4-BE49-F238E27FC236}">
                    <a16:creationId xmlns:a16="http://schemas.microsoft.com/office/drawing/2014/main" id="{7FF1659D-33DA-4F62-8567-A54020D2E28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11399044" y="3095360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4" name="Volný tvar 39">
                <a:extLst>
                  <a:ext uri="{FF2B5EF4-FFF2-40B4-BE49-F238E27FC236}">
                    <a16:creationId xmlns:a16="http://schemas.microsoft.com/office/drawing/2014/main" id="{9110F572-DC3D-4AB3-B731-B73BD650576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10353675" y="2153178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5" name="Volný tvar 40">
                <a:extLst>
                  <a:ext uri="{FF2B5EF4-FFF2-40B4-BE49-F238E27FC236}">
                    <a16:creationId xmlns:a16="http://schemas.microsoft.com/office/drawing/2014/main" id="{A2F7D0E9-68CE-40F9-B0E9-F915103ECF7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9848850" y="330887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6" name="Obdélník 41">
                <a:extLst>
                  <a:ext uri="{FF2B5EF4-FFF2-40B4-BE49-F238E27FC236}">
                    <a16:creationId xmlns:a16="http://schemas.microsoft.com/office/drawing/2014/main" id="{AB69A438-1FB7-454A-A3E9-0C329643CD4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5400000">
                <a:off x="9721056" y="3284272"/>
                <a:ext cx="23813" cy="252413"/>
              </a:xfrm>
              <a:prstGeom prst="rect">
                <a:avLst/>
              </a:pr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7" name="Volný tvar 32">
                <a:extLst>
                  <a:ext uri="{FF2B5EF4-FFF2-40B4-BE49-F238E27FC236}">
                    <a16:creationId xmlns:a16="http://schemas.microsoft.com/office/drawing/2014/main" id="{E64598D0-3A2C-4570-9E7C-C52C89549B4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 flipV="1">
                <a:off x="2122751" y="3532184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8" name="Volný tvar 33">
                <a:extLst>
                  <a:ext uri="{FF2B5EF4-FFF2-40B4-BE49-F238E27FC236}">
                    <a16:creationId xmlns:a16="http://schemas.microsoft.com/office/drawing/2014/main" id="{CC17CF42-8908-477B-9F36-DA1306CA010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 flipV="1">
                <a:off x="1958445" y="3463128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29" name="Volný tvar 34">
                <a:extLst>
                  <a:ext uri="{FF2B5EF4-FFF2-40B4-BE49-F238E27FC236}">
                    <a16:creationId xmlns:a16="http://schemas.microsoft.com/office/drawing/2014/main" id="{A2457851-D4A0-404C-BF3F-99AE00B9E96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 flipV="1">
                <a:off x="858308" y="3726653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0" name="Volný tvar 37">
                <a:extLst>
                  <a:ext uri="{FF2B5EF4-FFF2-40B4-BE49-F238E27FC236}">
                    <a16:creationId xmlns:a16="http://schemas.microsoft.com/office/drawing/2014/main" id="{ECC300FA-EE4A-489E-9A47-79BEBF05DCE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 flipV="1">
                <a:off x="1658407" y="3186902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1" name="Volný tvar 35">
                <a:extLst>
                  <a:ext uri="{FF2B5EF4-FFF2-40B4-BE49-F238E27FC236}">
                    <a16:creationId xmlns:a16="http://schemas.microsoft.com/office/drawing/2014/main" id="{0D1F26E2-902B-416B-A1DB-80DAF78D8B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1860814" y="271515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2" name="Volný tvar 36">
                <a:extLst>
                  <a:ext uri="{FF2B5EF4-FFF2-40B4-BE49-F238E27FC236}">
                    <a16:creationId xmlns:a16="http://schemas.microsoft.com/office/drawing/2014/main" id="{491346A0-BF6D-45A5-806A-2150768722C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1289314" y="3385079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3" name="Volný tvar 38">
                <a:extLst>
                  <a:ext uri="{FF2B5EF4-FFF2-40B4-BE49-F238E27FC236}">
                    <a16:creationId xmlns:a16="http://schemas.microsoft.com/office/drawing/2014/main" id="{A8A5AAC9-38FD-4A03-AB91-236F2AAC625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605895" y="3247760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4" name="Volný tvar 39">
                <a:extLst>
                  <a:ext uri="{FF2B5EF4-FFF2-40B4-BE49-F238E27FC236}">
                    <a16:creationId xmlns:a16="http://schemas.microsoft.com/office/drawing/2014/main" id="{7AD4105C-55AA-47FF-AC5D-5BCB0B78CDC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1532202" y="2305578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5" name="Volný tvar 40">
                <a:extLst>
                  <a:ext uri="{FF2B5EF4-FFF2-40B4-BE49-F238E27FC236}">
                    <a16:creationId xmlns:a16="http://schemas.microsoft.com/office/drawing/2014/main" id="{1C4B42B1-B112-4057-82C3-E5AF3BC7F6D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2154501" y="346127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  <p:sp>
            <p:nvSpPr>
              <p:cNvPr id="36" name="Obdélník 41">
                <a:extLst>
                  <a:ext uri="{FF2B5EF4-FFF2-40B4-BE49-F238E27FC236}">
                    <a16:creationId xmlns:a16="http://schemas.microsoft.com/office/drawing/2014/main" id="{C8B37395-3651-4E66-A62E-31529FABC8C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 rot="16200000" flipH="1">
                <a:off x="2448983" y="3436672"/>
                <a:ext cx="23813" cy="252413"/>
              </a:xfrm>
              <a:prstGeom prst="rect">
                <a:avLst/>
              </a:prstGeom>
              <a:solidFill>
                <a:schemeClr val="tx2">
                  <a:alpha val="60000"/>
                </a:schemeClr>
              </a:solidFill>
              <a:ln>
                <a:noFill/>
              </a:ln>
              <a:effectLst>
                <a:outerShdw blurRad="50800" dist="38100" dir="2700000" algn="tl" rotWithShape="0">
                  <a:srgbClr val="000000">
                    <a:alpha val="58000"/>
                  </a:srgbClr>
                </a:outerShdw>
              </a:effectLst>
            </p:spPr>
            <p:txBody>
              <a:bodyPr/>
              <a:lstStyle/>
              <a:p>
                <a:endParaRPr lang="cs-CZ"/>
              </a:p>
            </p:txBody>
          </p:sp>
        </p:grpSp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4D687081-16D7-4BC5-A7DB-E70117439F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38400" y="2328333"/>
            <a:ext cx="7086600" cy="2278835"/>
          </a:xfrm>
        </p:spPr>
        <p:txBody>
          <a:bodyPr rtlCol="0" anchor="ctr">
            <a:normAutofit fontScale="90000"/>
          </a:bodyPr>
          <a:lstStyle/>
          <a:p>
            <a:pPr algn="ctr"/>
            <a:br>
              <a:rPr lang="cs-CZ" b="1" dirty="0"/>
            </a:br>
            <a:br>
              <a:rPr lang="cs-CZ" b="1" dirty="0"/>
            </a:br>
            <a:r>
              <a:rPr lang="cs-CZ" dirty="0" err="1"/>
              <a:t>information</a:t>
            </a:r>
            <a:r>
              <a:rPr lang="cs-CZ" dirty="0"/>
              <a:t> on </a:t>
            </a:r>
            <a:r>
              <a:rPr lang="cs-CZ" dirty="0" err="1"/>
              <a:t>submitting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projects</a:t>
            </a:r>
            <a:r>
              <a:rPr lang="cs-CZ" dirty="0"/>
              <a:t> </a:t>
            </a:r>
            <a:br>
              <a:rPr lang="cs-CZ" dirty="0"/>
            </a:br>
            <a:r>
              <a:rPr lang="cs-CZ" dirty="0"/>
              <a:t>in PSÚ</a:t>
            </a:r>
            <a:br>
              <a:rPr lang="cs-CZ" b="1" dirty="0"/>
            </a:br>
            <a:br>
              <a:rPr lang="cs-CZ" b="1" dirty="0"/>
            </a:br>
            <a:endParaRPr lang="cs-CZ" dirty="0"/>
          </a:p>
        </p:txBody>
      </p:sp>
      <p:sp>
        <p:nvSpPr>
          <p:cNvPr id="38" name="Obdélník 37">
            <a:extLst>
              <a:ext uri="{FF2B5EF4-FFF2-40B4-BE49-F238E27FC236}">
                <a16:creationId xmlns:a16="http://schemas.microsoft.com/office/drawing/2014/main" id="{6B6D540F-1E2F-416F-819F-D8216BC8F3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endParaRPr lang="cs-CZ"/>
          </a:p>
        </p:txBody>
      </p:sp>
      <p:sp>
        <p:nvSpPr>
          <p:cNvPr id="4" name="Obdélník: se zakulacenými rohy 3">
            <a:extLst>
              <a:ext uri="{FF2B5EF4-FFF2-40B4-BE49-F238E27FC236}">
                <a16:creationId xmlns:a16="http://schemas.microsoft.com/office/drawing/2014/main" id="{B0EB1EBE-4C8C-80C3-3AE2-9CFE06C302B9}"/>
              </a:ext>
            </a:extLst>
          </p:cNvPr>
          <p:cNvSpPr/>
          <p:nvPr/>
        </p:nvSpPr>
        <p:spPr>
          <a:xfrm>
            <a:off x="448235" y="5916706"/>
            <a:ext cx="2169459" cy="475129"/>
          </a:xfrm>
          <a:prstGeom prst="round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1800" dirty="0">
                <a:highlight>
                  <a:srgbClr val="000000"/>
                </a:highlight>
              </a:rPr>
              <a:t>16.1.2025</a:t>
            </a:r>
          </a:p>
        </p:txBody>
      </p:sp>
    </p:spTree>
    <p:extLst>
      <p:ext uri="{BB962C8B-B14F-4D97-AF65-F5344CB8AC3E}">
        <p14:creationId xmlns:p14="http://schemas.microsoft.com/office/powerpoint/2010/main" val="2185875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48000"/>
                <a:hueMod val="106000"/>
                <a:satMod val="140000"/>
                <a:lumMod val="42000"/>
              </a:schemeClr>
              <a:schemeClr val="bg2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8" name="Rectangle 127">
            <a:extLst>
              <a:ext uri="{FF2B5EF4-FFF2-40B4-BE49-F238E27FC236}">
                <a16:creationId xmlns:a16="http://schemas.microsoft.com/office/drawing/2014/main" id="{01F67CC9-D773-4B4B-8A55-D5DAEC3414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</p:spPr>
        <p:txBody>
          <a:bodyPr>
            <a:normAutofit/>
          </a:bodyPr>
          <a:lstStyle/>
          <a:p>
            <a:r>
              <a:rPr lang="cs-CZ" dirty="0"/>
              <a:t>Project </a:t>
            </a:r>
            <a:r>
              <a:rPr lang="cs-CZ" dirty="0" err="1"/>
              <a:t>lifecycle</a:t>
            </a:r>
            <a:r>
              <a:rPr lang="cs-CZ" dirty="0"/>
              <a:t> in PSÚ </a:t>
            </a:r>
          </a:p>
        </p:txBody>
      </p:sp>
      <p:graphicFrame>
        <p:nvGraphicFramePr>
          <p:cNvPr id="54" name="Zástupný symbol pro obsah 4">
            <a:extLst>
              <a:ext uri="{FF2B5EF4-FFF2-40B4-BE49-F238E27FC236}">
                <a16:creationId xmlns:a16="http://schemas.microsoft.com/office/drawing/2014/main" id="{45E86933-C11E-B1BB-16CF-30D9B524CAF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480163"/>
              </p:ext>
            </p:extLst>
          </p:nvPr>
        </p:nvGraphicFramePr>
        <p:xfrm>
          <a:off x="1141413" y="2249488"/>
          <a:ext cx="9906000" cy="3541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598100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00002" y="98565"/>
            <a:ext cx="9905998" cy="1478570"/>
          </a:xfrm>
        </p:spPr>
        <p:txBody>
          <a:bodyPr/>
          <a:lstStyle/>
          <a:p>
            <a:pPr algn="ctr"/>
            <a:r>
              <a:rPr lang="en-US" dirty="0"/>
              <a:t>WHERE TO FIND SUPPORTING DOCUMENTS</a:t>
            </a:r>
            <a:endParaRPr lang="cs-CZ" dirty="0"/>
          </a:p>
        </p:txBody>
      </p:sp>
      <p:sp>
        <p:nvSpPr>
          <p:cNvPr id="9" name="Šipka doprava 8"/>
          <p:cNvSpPr/>
          <p:nvPr/>
        </p:nvSpPr>
        <p:spPr>
          <a:xfrm rot="5400000">
            <a:off x="5875605" y="1346197"/>
            <a:ext cx="553453" cy="484632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Šipka doprava 9"/>
          <p:cNvSpPr/>
          <p:nvPr/>
        </p:nvSpPr>
        <p:spPr>
          <a:xfrm rot="5400000">
            <a:off x="5861987" y="4029435"/>
            <a:ext cx="553453" cy="484632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23AC8403-C441-0F66-9B77-9264E242A515}"/>
              </a:ext>
            </a:extLst>
          </p:cNvPr>
          <p:cNvSpPr txBox="1"/>
          <p:nvPr/>
        </p:nvSpPr>
        <p:spPr>
          <a:xfrm>
            <a:off x="3205662" y="4786373"/>
            <a:ext cx="72033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800" dirty="0"/>
              <a:t>Guidelines No. 23</a:t>
            </a:r>
            <a:r>
              <a:rPr lang="cs-CZ" sz="2800" dirty="0">
                <a:latin typeface="+mj-lt"/>
              </a:rPr>
              <a:t> GAČR</a:t>
            </a:r>
          </a:p>
          <a:p>
            <a:pPr marL="914400" lvl="1" indent="-457200">
              <a:buFont typeface="Wingdings" panose="05000000000000000000" pitchFamily="2" charset="2"/>
              <a:buChar char="Ø"/>
            </a:pPr>
            <a:r>
              <a:rPr lang="en-US" sz="2800" dirty="0"/>
              <a:t>Guidelines No. 24</a:t>
            </a:r>
            <a:r>
              <a:rPr lang="cs-CZ" sz="2800" dirty="0"/>
              <a:t> </a:t>
            </a:r>
            <a:r>
              <a:rPr lang="cs-CZ" sz="2800" dirty="0" err="1"/>
              <a:t>Other</a:t>
            </a:r>
            <a:r>
              <a:rPr lang="cs-CZ" sz="2800" dirty="0"/>
              <a:t> </a:t>
            </a:r>
            <a:r>
              <a:rPr lang="cs-CZ" sz="2800" dirty="0" err="1"/>
              <a:t>Providers</a:t>
            </a:r>
            <a:endParaRPr lang="cs-CZ" sz="2800" dirty="0"/>
          </a:p>
        </p:txBody>
      </p:sp>
      <p:sp>
        <p:nvSpPr>
          <p:cNvPr id="11" name="Obdélník: se zakulacenými rohy 10">
            <a:extLst>
              <a:ext uri="{FF2B5EF4-FFF2-40B4-BE49-F238E27FC236}">
                <a16:creationId xmlns:a16="http://schemas.microsoft.com/office/drawing/2014/main" id="{9A0FF96B-73A6-C500-FE6B-0F27D65D2E19}"/>
              </a:ext>
            </a:extLst>
          </p:cNvPr>
          <p:cNvSpPr/>
          <p:nvPr/>
        </p:nvSpPr>
        <p:spPr>
          <a:xfrm>
            <a:off x="1425389" y="2079812"/>
            <a:ext cx="9448800" cy="167640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numCol="2" rtlCol="0" anchor="ctr"/>
          <a:lstStyle/>
          <a:p>
            <a:pPr marL="0" indent="0" algn="ctr">
              <a:lnSpc>
                <a:spcPct val="150000"/>
              </a:lnSpc>
              <a:buNone/>
            </a:pPr>
            <a:r>
              <a:rPr lang="cs-CZ" sz="2400" dirty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rPr>
              <a:t>INTRANET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cs-CZ" sz="2400" dirty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rPr>
              <a:t>INTERNAL RULES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cs-CZ" sz="2400" dirty="0">
                <a:solidFill>
                  <a:schemeClr val="bg2">
                    <a:lumMod val="75000"/>
                    <a:lumOff val="25000"/>
                  </a:schemeClr>
                </a:solidFill>
              </a:rPr>
              <a:t>PSU </a:t>
            </a:r>
            <a:r>
              <a:rPr lang="cs-CZ" sz="2400" dirty="0" err="1">
                <a:solidFill>
                  <a:schemeClr val="bg2">
                    <a:lumMod val="75000"/>
                    <a:lumOff val="25000"/>
                  </a:schemeClr>
                </a:solidFill>
              </a:rPr>
              <a:t>Regulations</a:t>
            </a:r>
            <a:r>
              <a:rPr lang="cs-CZ" sz="2400" dirty="0">
                <a:solidFill>
                  <a:schemeClr val="bg2">
                    <a:lumMod val="75000"/>
                    <a:lumOff val="25000"/>
                  </a:schemeClr>
                </a:solidFill>
              </a:rPr>
              <a:t> and </a:t>
            </a:r>
            <a:r>
              <a:rPr lang="cs-CZ" sz="2400" dirty="0" err="1">
                <a:solidFill>
                  <a:schemeClr val="bg2">
                    <a:lumMod val="75000"/>
                    <a:lumOff val="25000"/>
                  </a:schemeClr>
                </a:solidFill>
              </a:rPr>
              <a:t>Guidelines</a:t>
            </a:r>
            <a:r>
              <a:rPr lang="cs-CZ" sz="2400" dirty="0">
                <a:solidFill>
                  <a:schemeClr val="bg2">
                    <a:lumMod val="75000"/>
                    <a:lumOff val="25000"/>
                  </a:schemeClr>
                </a:solidFill>
              </a:rPr>
              <a:t> </a:t>
            </a:r>
            <a:r>
              <a:rPr lang="cs-CZ" sz="2400" dirty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rPr>
              <a:t>INTRANET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cs-CZ" sz="2400" dirty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rPr>
              <a:t>Project support</a:t>
            </a:r>
            <a:br>
              <a:rPr lang="cs-CZ" sz="2400" dirty="0">
                <a:solidFill>
                  <a:schemeClr val="bg2">
                    <a:lumMod val="75000"/>
                    <a:lumOff val="25000"/>
                  </a:schemeClr>
                </a:solidFill>
                <a:latin typeface="+mj-lt"/>
              </a:rPr>
            </a:br>
            <a:r>
              <a:rPr lang="en-US" sz="2000" i="1" dirty="0">
                <a:solidFill>
                  <a:schemeClr val="bg2">
                    <a:lumMod val="75000"/>
                    <a:lumOff val="25000"/>
                  </a:schemeClr>
                </a:solidFill>
              </a:rPr>
              <a:t>(Overview of current grant calls)</a:t>
            </a:r>
            <a:endParaRPr lang="cs-CZ" sz="2400" i="1" dirty="0">
              <a:solidFill>
                <a:schemeClr val="bg2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7" name="Přímá spojnice se šipkou 16">
            <a:extLst>
              <a:ext uri="{FF2B5EF4-FFF2-40B4-BE49-F238E27FC236}">
                <a16:creationId xmlns:a16="http://schemas.microsoft.com/office/drawing/2014/main" id="{B3134CB8-9C65-6176-80E2-AB46CE817668}"/>
              </a:ext>
            </a:extLst>
          </p:cNvPr>
          <p:cNvCxnSpPr/>
          <p:nvPr/>
        </p:nvCxnSpPr>
        <p:spPr>
          <a:xfrm>
            <a:off x="3845859" y="2617694"/>
            <a:ext cx="0" cy="188259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9" name="Přímá spojnice se šipkou 18">
            <a:extLst>
              <a:ext uri="{FF2B5EF4-FFF2-40B4-BE49-F238E27FC236}">
                <a16:creationId xmlns:a16="http://schemas.microsoft.com/office/drawing/2014/main" id="{F3E6A42A-6036-63E2-D375-09E346C3A986}"/>
              </a:ext>
            </a:extLst>
          </p:cNvPr>
          <p:cNvCxnSpPr/>
          <p:nvPr/>
        </p:nvCxnSpPr>
        <p:spPr>
          <a:xfrm>
            <a:off x="3845858" y="3173505"/>
            <a:ext cx="0" cy="188259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0" name="Přímá spojnice se šipkou 19">
            <a:extLst>
              <a:ext uri="{FF2B5EF4-FFF2-40B4-BE49-F238E27FC236}">
                <a16:creationId xmlns:a16="http://schemas.microsoft.com/office/drawing/2014/main" id="{9E8A8D7D-B82A-2A71-6B8E-C5E3290522C8}"/>
              </a:ext>
            </a:extLst>
          </p:cNvPr>
          <p:cNvCxnSpPr/>
          <p:nvPr/>
        </p:nvCxnSpPr>
        <p:spPr>
          <a:xfrm>
            <a:off x="8444753" y="2590800"/>
            <a:ext cx="0" cy="188259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" name="Přímá spojnice se šipkou 4">
            <a:extLst>
              <a:ext uri="{FF2B5EF4-FFF2-40B4-BE49-F238E27FC236}">
                <a16:creationId xmlns:a16="http://schemas.microsoft.com/office/drawing/2014/main" id="{1E553340-E9C1-70CF-BB13-110458CB857A}"/>
              </a:ext>
            </a:extLst>
          </p:cNvPr>
          <p:cNvCxnSpPr/>
          <p:nvPr/>
        </p:nvCxnSpPr>
        <p:spPr>
          <a:xfrm>
            <a:off x="5558118" y="2420470"/>
            <a:ext cx="1192306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2256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33C8E0-FC0A-33BA-8BD0-79B25CA5B4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A9919F-077D-8BCD-62B7-BF04DEB70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330" y="1134683"/>
            <a:ext cx="3057488" cy="4255024"/>
          </a:xfrm>
        </p:spPr>
        <p:txBody>
          <a:bodyPr>
            <a:normAutofit/>
          </a:bodyPr>
          <a:lstStyle/>
          <a:p>
            <a:r>
              <a:rPr lang="en-US" sz="3300" dirty="0">
                <a:solidFill>
                  <a:srgbClr val="FFFFFF"/>
                </a:solidFill>
                <a:effectLst/>
                <a:ea typeface="Calibri" panose="020F0502020204030204" pitchFamily="34" charset="0"/>
              </a:rPr>
              <a:t>Approval process by the Institutional Board</a:t>
            </a:r>
            <a:endParaRPr lang="cs-CZ" sz="3300" dirty="0">
              <a:solidFill>
                <a:srgbClr val="FFFFFF"/>
              </a:solidFill>
            </a:endParaRPr>
          </a:p>
        </p:txBody>
      </p:sp>
      <p:graphicFrame>
        <p:nvGraphicFramePr>
          <p:cNvPr id="53" name="Zástupný obsah 2">
            <a:extLst>
              <a:ext uri="{FF2B5EF4-FFF2-40B4-BE49-F238E27FC236}">
                <a16:creationId xmlns:a16="http://schemas.microsoft.com/office/drawing/2014/main" id="{2F9D66B1-6534-6A95-2EFA-75F05A12F9C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3008812"/>
              </p:ext>
            </p:extLst>
          </p:nvPr>
        </p:nvGraphicFramePr>
        <p:xfrm>
          <a:off x="4213954" y="448235"/>
          <a:ext cx="6692748" cy="45739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Obdélník 4" descr="E-mail">
            <a:extLst>
              <a:ext uri="{FF2B5EF4-FFF2-40B4-BE49-F238E27FC236}">
                <a16:creationId xmlns:a16="http://schemas.microsoft.com/office/drawing/2014/main" id="{F92F87FA-CCBB-7B6A-581A-7B34C8B354BD}"/>
              </a:ext>
            </a:extLst>
          </p:cNvPr>
          <p:cNvSpPr/>
          <p:nvPr/>
        </p:nvSpPr>
        <p:spPr>
          <a:xfrm>
            <a:off x="7006541" y="5714647"/>
            <a:ext cx="718659" cy="718659"/>
          </a:xfrm>
          <a:prstGeom prst="rect">
            <a:avLst/>
          </a:prstGeom>
          <a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cs-CZ"/>
          </a:p>
        </p:txBody>
      </p:sp>
      <p:sp>
        <p:nvSpPr>
          <p:cNvPr id="6" name="Šipka: dolů 5">
            <a:extLst>
              <a:ext uri="{FF2B5EF4-FFF2-40B4-BE49-F238E27FC236}">
                <a16:creationId xmlns:a16="http://schemas.microsoft.com/office/drawing/2014/main" id="{082B6323-7AC5-2839-A997-15384C8CC026}"/>
              </a:ext>
            </a:extLst>
          </p:cNvPr>
          <p:cNvSpPr/>
          <p:nvPr/>
        </p:nvSpPr>
        <p:spPr>
          <a:xfrm>
            <a:off x="7223409" y="5088056"/>
            <a:ext cx="278296" cy="477079"/>
          </a:xfrm>
          <a:prstGeom prst="down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9" name="Obdélník: se zakulacenými rohy 8">
            <a:extLst>
              <a:ext uri="{FF2B5EF4-FFF2-40B4-BE49-F238E27FC236}">
                <a16:creationId xmlns:a16="http://schemas.microsoft.com/office/drawing/2014/main" id="{587A5925-6D8F-3BD0-B1A6-60121DEC3F36}"/>
              </a:ext>
            </a:extLst>
          </p:cNvPr>
          <p:cNvSpPr/>
          <p:nvPr/>
        </p:nvSpPr>
        <p:spPr>
          <a:xfrm>
            <a:off x="7835152" y="5880846"/>
            <a:ext cx="3033105" cy="439271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sz="2200" dirty="0" err="1"/>
              <a:t>Submission</a:t>
            </a:r>
            <a:r>
              <a:rPr lang="cs-CZ" sz="2200" dirty="0"/>
              <a:t> </a:t>
            </a:r>
            <a:r>
              <a:rPr lang="cs-CZ" sz="2200" dirty="0" err="1"/>
              <a:t>of</a:t>
            </a:r>
            <a:r>
              <a:rPr lang="cs-CZ" sz="2200" dirty="0"/>
              <a:t> </a:t>
            </a:r>
            <a:r>
              <a:rPr lang="cs-CZ" sz="2200" dirty="0" err="1"/>
              <a:t>the</a:t>
            </a:r>
            <a:r>
              <a:rPr lang="cs-CZ" sz="2200" dirty="0"/>
              <a:t> </a:t>
            </a:r>
            <a:r>
              <a:rPr lang="cs-CZ" sz="2200" dirty="0" err="1"/>
              <a:t>project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2383372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ADC9467-D86A-4D44-9E01-5796E5BDA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2635" y="4096871"/>
            <a:ext cx="9753600" cy="2761129"/>
          </a:xfrm>
        </p:spPr>
        <p:txBody>
          <a:bodyPr rtlCol="0" anchor="ctr">
            <a:noAutofit/>
          </a:bodyPr>
          <a:lstStyle/>
          <a:p>
            <a:r>
              <a:rPr lang="cs-CZ" sz="2400" cap="none" dirty="0" err="1"/>
              <a:t>Contacts</a:t>
            </a:r>
            <a:r>
              <a:rPr lang="cs-CZ" sz="2400" cap="none" dirty="0"/>
              <a:t>:</a:t>
            </a:r>
            <a:br>
              <a:rPr lang="cs-CZ" sz="2400" cap="none" dirty="0"/>
            </a:br>
            <a:r>
              <a:rPr lang="cs-CZ" sz="2400" cap="none" dirty="0" err="1"/>
              <a:t>Projecs</a:t>
            </a:r>
            <a:r>
              <a:rPr lang="cs-CZ" sz="2400" cap="none" dirty="0"/>
              <a:t> GA ČR, TA ČR: Ivona Kubíková, </a:t>
            </a:r>
            <a:r>
              <a:rPr lang="cs-CZ" sz="2400" cap="none" dirty="0" err="1"/>
              <a:t>DiS</a:t>
            </a:r>
            <a:r>
              <a:rPr lang="cs-CZ" sz="2400" cap="none" dirty="0"/>
              <a:t>., </a:t>
            </a:r>
            <a:r>
              <a:rPr lang="cs-CZ" sz="2400" cap="none" dirty="0">
                <a:hlinkClick r:id="rId3"/>
              </a:rPr>
              <a:t>ivona@psu.cas.cz</a:t>
            </a:r>
            <a:br>
              <a:rPr lang="cs-CZ" sz="2400" cap="none" dirty="0"/>
            </a:br>
            <a:r>
              <a:rPr lang="cs-CZ" sz="2400" cap="none" dirty="0" err="1"/>
              <a:t>Projects</a:t>
            </a:r>
            <a:r>
              <a:rPr lang="cs-CZ" sz="2400" cap="none" dirty="0"/>
              <a:t> OP JAK:  Ing. Ivana Hamadová, </a:t>
            </a:r>
            <a:r>
              <a:rPr lang="cs-CZ" sz="2400" cap="none" dirty="0">
                <a:hlinkClick r:id="rId4"/>
              </a:rPr>
              <a:t>hamadova@psu.cas.cz</a:t>
            </a:r>
            <a:br>
              <a:rPr lang="cs-CZ" sz="2400" cap="none" dirty="0"/>
            </a:br>
            <a:r>
              <a:rPr lang="cs-CZ" sz="2400" cap="none" dirty="0"/>
              <a:t>			Mgr. Zuzana Siváková, </a:t>
            </a:r>
            <a:r>
              <a:rPr lang="cs-CZ" sz="2400" cap="none" dirty="0">
                <a:hlinkClick r:id="rId5"/>
              </a:rPr>
              <a:t>sivakova@psu.cas.cz</a:t>
            </a:r>
            <a:br>
              <a:rPr lang="cs-CZ" sz="2400" cap="none" dirty="0"/>
            </a:br>
            <a:r>
              <a:rPr lang="cs-CZ" sz="2400" cap="none" dirty="0" err="1"/>
              <a:t>Ethics</a:t>
            </a:r>
            <a:r>
              <a:rPr lang="cs-CZ" sz="2400" cap="none" dirty="0"/>
              <a:t> </a:t>
            </a:r>
            <a:r>
              <a:rPr lang="cs-CZ" sz="2400" cap="none" dirty="0" err="1"/>
              <a:t>Committee</a:t>
            </a:r>
            <a:r>
              <a:rPr lang="cs-CZ" sz="2400" cap="none" dirty="0"/>
              <a:t>: Mgr. Veronika Koutná, Ph.D., </a:t>
            </a:r>
            <a:r>
              <a:rPr lang="cs-CZ" sz="2400" cap="none" dirty="0">
                <a:hlinkClick r:id="rId6"/>
              </a:rPr>
              <a:t>koutna@psu.cas.cz</a:t>
            </a:r>
            <a:br>
              <a:rPr lang="cs-CZ" sz="2400" cap="none" dirty="0"/>
            </a:br>
            <a:r>
              <a:rPr lang="cs-CZ" sz="2400" cap="none" dirty="0" err="1"/>
              <a:t>Institutional</a:t>
            </a:r>
            <a:r>
              <a:rPr lang="cs-CZ" sz="2400" cap="none" dirty="0"/>
              <a:t> </a:t>
            </a:r>
            <a:r>
              <a:rPr lang="cs-CZ" sz="2400" cap="none" dirty="0" err="1"/>
              <a:t>Board</a:t>
            </a:r>
            <a:r>
              <a:rPr lang="cs-CZ" sz="2400" cap="none" dirty="0"/>
              <a:t>: Ivona Kubíková, </a:t>
            </a:r>
            <a:r>
              <a:rPr lang="cs-CZ" sz="2400" cap="none" dirty="0" err="1"/>
              <a:t>DiS</a:t>
            </a:r>
            <a:r>
              <a:rPr lang="cs-CZ" sz="2400" cap="none" dirty="0"/>
              <a:t>., </a:t>
            </a:r>
            <a:r>
              <a:rPr lang="cs-CZ" sz="2400" cap="none" dirty="0">
                <a:hlinkClick r:id="rId3"/>
              </a:rPr>
              <a:t>ivona@psu.cas.cz</a:t>
            </a:r>
            <a:br>
              <a:rPr lang="cs-CZ" sz="2400" cap="none" dirty="0"/>
            </a:br>
            <a:r>
              <a:rPr lang="cs-CZ" sz="2400" dirty="0"/>
              <a:t> </a:t>
            </a:r>
          </a:p>
        </p:txBody>
      </p:sp>
      <p:pic>
        <p:nvPicPr>
          <p:cNvPr id="6" name="Zástupný symbol obrázku 5" descr="Obvod">
            <a:extLst>
              <a:ext uri="{FF2B5EF4-FFF2-40B4-BE49-F238E27FC236}">
                <a16:creationId xmlns:a16="http://schemas.microsoft.com/office/drawing/2014/main" id="{103D88BF-51AE-46F2-8081-A3C50643270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141411" y="783406"/>
            <a:ext cx="9912354" cy="3299778"/>
          </a:xfrm>
        </p:spPr>
      </p:pic>
    </p:spTree>
    <p:extLst>
      <p:ext uri="{BB962C8B-B14F-4D97-AF65-F5344CB8AC3E}">
        <p14:creationId xmlns:p14="http://schemas.microsoft.com/office/powerpoint/2010/main" val="39065403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bvod">
  <a:themeElements>
    <a:clrScheme name="Circuit">
      <a:dk1>
        <a:sysClr val="windowText" lastClr="000000"/>
      </a:dk1>
      <a:lt1>
        <a:sysClr val="window" lastClr="FFFFFF"/>
      </a:lt1>
      <a:dk2>
        <a:srgbClr val="252C36"/>
      </a:dk2>
      <a:lt2>
        <a:srgbClr val="7C96A3"/>
      </a:lt2>
      <a:accent1>
        <a:srgbClr val="4FD093"/>
      </a:accent1>
      <a:accent2>
        <a:srgbClr val="54BCDF"/>
      </a:accent2>
      <a:accent3>
        <a:srgbClr val="A262D0"/>
      </a:accent3>
      <a:accent4>
        <a:srgbClr val="D7537B"/>
      </a:accent4>
      <a:accent5>
        <a:srgbClr val="E78045"/>
      </a:accent5>
      <a:accent6>
        <a:srgbClr val="84C350"/>
      </a:accent6>
      <a:hlink>
        <a:srgbClr val="22FFFF"/>
      </a:hlink>
      <a:folHlink>
        <a:srgbClr val="9BF3FD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4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4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  <a:hueMod val="106000"/>
                <a:satMod val="140000"/>
                <a:lumMod val="42000"/>
              </a:schemeClr>
              <a:schemeClr val="phClr">
                <a:tint val="98000"/>
                <a:hueMod val="92000"/>
                <a:satMod val="220000"/>
                <a:lumMod val="9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142578CA-DEC9-49C3-80AF-C113973CC9A9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93AEE6EA-4213-47CF-A27C-2FFB0BA3AA67}">
  <we:reference id="b976bf9e-dd87-459f-840c-210c09b36273" version="3.0.0.2" store="EXCatalog" storeType="EXCatalog"/>
  <we:alternateReferences>
    <we:reference id="WA200005566" version="3.0.0.2" store="cs-CZ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3E9F5BB-97DB-4160-B47A-8FCEBC4F46E5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D35D4F14-B0CC-4BD5-A6F5-6EB7AE97AF0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545AAC2-3D9B-47D1-B22C-F3D1B3D4DEA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Moderní návrh</Template>
  <TotalTime>0</TotalTime>
  <Words>374</Words>
  <Application>Microsoft Office PowerPoint</Application>
  <PresentationFormat>Širokoúhlá obrazovka</PresentationFormat>
  <Paragraphs>29</Paragraphs>
  <Slides>5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10" baseType="lpstr">
      <vt:lpstr>Arial</vt:lpstr>
      <vt:lpstr>Calibri</vt:lpstr>
      <vt:lpstr>Tw Cen MT</vt:lpstr>
      <vt:lpstr>Wingdings</vt:lpstr>
      <vt:lpstr>Obvod</vt:lpstr>
      <vt:lpstr>  information on submitting the projects  in PSÚ  </vt:lpstr>
      <vt:lpstr>Project lifecycle in PSÚ </vt:lpstr>
      <vt:lpstr>WHERE TO FIND SUPPORTING DOCUMENTS</vt:lpstr>
      <vt:lpstr>Approval process by the Institutional Board</vt:lpstr>
      <vt:lpstr>Contacts: Projecs GA ČR, TA ČR: Ivona Kubíková, DiS., ivona@psu.cas.cz Projects OP JAK:  Ing. Ivana Hamadová, hamadova@psu.cas.cz    Mgr. Zuzana Siváková, sivakova@psu.cas.cz Ethics Committee: Mgr. Veronika Koutná, Ph.D., koutna@psu.cas.cz Institutional Board: Ivona Kubíková, DiS., ivona@psu.cas.cz  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2023-02-21T16:22:22Z</dcterms:created>
  <dcterms:modified xsi:type="dcterms:W3CDTF">2025-01-16T10:29:26Z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